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1" r:id="rId2"/>
    <p:sldId id="615" r:id="rId3"/>
    <p:sldId id="616" r:id="rId4"/>
    <p:sldId id="612" r:id="rId5"/>
    <p:sldId id="614" r:id="rId6"/>
    <p:sldId id="621" r:id="rId7"/>
    <p:sldId id="62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00"/>
    <a:srgbClr val="808000"/>
    <a:srgbClr val="FFFF00"/>
    <a:srgbClr val="508CBA"/>
    <a:srgbClr val="0000FF"/>
    <a:srgbClr val="0000CC"/>
    <a:srgbClr val="2E005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/>
            </a:lvl1pPr>
          </a:lstStyle>
          <a:p>
            <a:fld id="{81CB7C07-B311-4790-A06D-02C3441CA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B1109-05D4-4389-8AF2-CE46F310A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E0DBA-B5A2-46A2-8070-2D2273976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CD760-96DE-47C8-B6FC-499F233F7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EAF6B2-96BC-4ED6-81A9-D626E35CD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60904-CCDF-46F2-B6AB-EE36506FF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E0D43-9F82-4FF6-A5BA-BBC54048B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18C5A-D277-4923-A5A2-30F489C2A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00"/>
                </a:solidFill>
              </a:defRPr>
            </a:lvl1pPr>
          </a:lstStyle>
          <a:p>
            <a:fld id="{3C341121-2D74-4579-A207-CBD2D23A4A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2400"/>
            <a:ext cx="9113457" cy="6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3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2400"/>
            <a:ext cx="9113457" cy="6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700" y="609600"/>
            <a:ext cx="8610600" cy="1219200"/>
          </a:xfrm>
          <a:solidFill>
            <a:schemeClr val="bg2">
              <a:lumMod val="75000"/>
              <a:alpha val="50000"/>
            </a:schemeClr>
          </a:solidFill>
        </p:spPr>
        <p:txBody>
          <a:bodyPr/>
          <a:lstStyle/>
          <a:p>
            <a:r>
              <a:rPr lang="en-US" sz="7200" b="0" dirty="0">
                <a:solidFill>
                  <a:schemeClr val="bg1"/>
                </a:solidFill>
                <a:latin typeface="Algerian" panose="04020705040A02060702" pitchFamily="82" charset="0"/>
              </a:rPr>
              <a:t>Being the gospel</a:t>
            </a:r>
            <a:endParaRPr lang="en-US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76500" y="4419600"/>
            <a:ext cx="4191000" cy="838200"/>
          </a:xfrm>
          <a:solidFill>
            <a:schemeClr val="bg2">
              <a:lumMod val="75000"/>
              <a:alpha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Col. 4:2-6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  <a:alpha val="75000"/>
            </a:schemeClr>
          </a:solidFill>
        </p:spPr>
        <p:txBody>
          <a:bodyPr/>
          <a:lstStyle/>
          <a:p>
            <a:r>
              <a:rPr lang="en-US" sz="7200" b="0" dirty="0">
                <a:solidFill>
                  <a:schemeClr val="bg1"/>
                </a:solidFill>
                <a:latin typeface="Algerian" panose="04020705040A02060702" pitchFamily="82" charset="0"/>
              </a:rPr>
              <a:t>Being the gospel</a:t>
            </a:r>
            <a:endParaRPr lang="en-US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  <a:alpha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Pray for </a:t>
            </a:r>
            <a:r>
              <a:rPr lang="en-US" b="1" u="sng" dirty="0">
                <a:solidFill>
                  <a:schemeClr val="bg1"/>
                </a:solidFill>
              </a:rPr>
              <a:t>opportunity</a:t>
            </a:r>
          </a:p>
          <a:p>
            <a:r>
              <a:rPr lang="en-US" b="1" dirty="0">
                <a:solidFill>
                  <a:schemeClr val="bg1"/>
                </a:solidFill>
              </a:rPr>
              <a:t>Walk in </a:t>
            </a:r>
            <a:r>
              <a:rPr lang="en-US" b="1" u="sng" dirty="0">
                <a:solidFill>
                  <a:schemeClr val="bg1"/>
                </a:solidFill>
              </a:rPr>
              <a:t>Wisdom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Grace</a:t>
            </a:r>
            <a:r>
              <a:rPr lang="en-US" b="1" dirty="0">
                <a:solidFill>
                  <a:schemeClr val="bg1"/>
                </a:solidFill>
              </a:rPr>
              <a:t> seasoned speech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91"/>
            <a:ext cx="9144000" cy="60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9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25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Poor Richard</vt:lpstr>
      <vt:lpstr>Trebuchet MS</vt:lpstr>
      <vt:lpstr>Default Design</vt:lpstr>
      <vt:lpstr>PowerPoint Presentation</vt:lpstr>
      <vt:lpstr>PowerPoint Presentation</vt:lpstr>
      <vt:lpstr>PowerPoint Presentation</vt:lpstr>
      <vt:lpstr>Being the gospel</vt:lpstr>
      <vt:lpstr>PowerPoint Presentation</vt:lpstr>
      <vt:lpstr>Being the gospel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R. Henderson</dc:creator>
  <cp:lastModifiedBy>Tim Henderson</cp:lastModifiedBy>
  <cp:revision>308</cp:revision>
  <dcterms:created xsi:type="dcterms:W3CDTF">2008-04-24T16:40:17Z</dcterms:created>
  <dcterms:modified xsi:type="dcterms:W3CDTF">2016-08-21T01:58:47Z</dcterms:modified>
</cp:coreProperties>
</file>