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611" r:id="rId2"/>
    <p:sldId id="612" r:id="rId3"/>
    <p:sldId id="625" r:id="rId4"/>
    <p:sldId id="626" r:id="rId5"/>
    <p:sldId id="627" r:id="rId6"/>
    <p:sldId id="620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99"/>
    <a:srgbClr val="0000FF"/>
    <a:srgbClr val="333300"/>
    <a:srgbClr val="FFFFCC"/>
    <a:srgbClr val="808000"/>
    <a:srgbClr val="FFFF00"/>
    <a:srgbClr val="508CBA"/>
    <a:srgbClr val="0000CC"/>
    <a:srgbClr val="2E005C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917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9C5D060-833F-4071-A3DD-E6948AA02DB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A88BA21-EFF9-4AB2-9349-7181A6C1A2A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52400"/>
            <a:ext cx="8839200" cy="1828800"/>
          </a:xfrm>
          <a:solidFill>
            <a:srgbClr val="808000">
              <a:alpha val="20000"/>
            </a:srgbClr>
          </a:solidFill>
        </p:spPr>
        <p:txBody>
          <a:bodyPr/>
          <a:lstStyle>
            <a:lvl1pPr>
              <a:defRPr sz="6000">
                <a:solidFill>
                  <a:srgbClr val="3333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362200"/>
            <a:ext cx="8534400" cy="1752600"/>
          </a:xfrm>
          <a:solidFill>
            <a:srgbClr val="808000">
              <a:alpha val="20000"/>
            </a:srgbClr>
          </a:solidFill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333300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0" y="6461125"/>
            <a:ext cx="457200" cy="396875"/>
          </a:xfrm>
        </p:spPr>
        <p:txBody>
          <a:bodyPr/>
          <a:lstStyle>
            <a:lvl1pPr>
              <a:defRPr/>
            </a:lvl1pPr>
          </a:lstStyle>
          <a:p>
            <a:fld id="{81CB7C07-B311-4790-A06D-02C3441CAF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3" grpId="0" build="p" animBg="1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12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12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12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12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1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A6B1109-05D4-4389-8AF2-CE46F310A9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76200"/>
            <a:ext cx="2286000" cy="403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76200"/>
            <a:ext cx="6705600" cy="403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06E0DBA-B5A2-46A2-8070-2D22739763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808000">
              <a:alpha val="20000"/>
            </a:srgbClr>
          </a:solidFill>
        </p:spPr>
        <p:txBody>
          <a:bodyPr/>
          <a:lstStyle>
            <a:lvl1pPr>
              <a:defRPr>
                <a:solidFill>
                  <a:srgbClr val="3333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808000">
              <a:alpha val="20000"/>
            </a:srgbClr>
          </a:solidFill>
        </p:spPr>
        <p:txBody>
          <a:bodyPr/>
          <a:lstStyle>
            <a:lvl1pPr>
              <a:defRPr>
                <a:solidFill>
                  <a:srgbClr val="333300"/>
                </a:solidFill>
              </a:defRPr>
            </a:lvl1pPr>
            <a:lvl2pPr>
              <a:defRPr>
                <a:solidFill>
                  <a:srgbClr val="333300"/>
                </a:solidFill>
              </a:defRPr>
            </a:lvl2pPr>
            <a:lvl3pPr>
              <a:defRPr>
                <a:solidFill>
                  <a:srgbClr val="333300"/>
                </a:solidFill>
              </a:defRPr>
            </a:lvl3pPr>
            <a:lvl4pPr>
              <a:defRPr>
                <a:solidFill>
                  <a:srgbClr val="333300"/>
                </a:solidFill>
              </a:defRPr>
            </a:lvl4pPr>
            <a:lvl5pPr>
              <a:defRPr>
                <a:solidFill>
                  <a:srgbClr val="3333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39CD760-96DE-47C8-B6FC-499F233F7B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0EAF6B2-96BC-4ED6-81A9-D626E35CD0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95400"/>
            <a:ext cx="4495800" cy="2819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495800" cy="2819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D060904-CCDF-46F2-B6AB-EE36506FF5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build="p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BCFB27-298B-4A10-820A-5BDDAF6384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40E0CF-0E2A-45F0-9C62-65AA52FAD6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B1E0D43-9F82-4FF6-A5BA-BBC54048B9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3718C5A-D277-4923-A5A2-30F489C2A2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E3E906A-9679-4B37-A9D3-54F7E3BD14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76200"/>
            <a:ext cx="9067800" cy="914400"/>
          </a:xfrm>
          <a:prstGeom prst="rect">
            <a:avLst/>
          </a:prstGeom>
          <a:solidFill>
            <a:srgbClr val="FFFF00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95400"/>
            <a:ext cx="9144000" cy="2819400"/>
          </a:xfrm>
          <a:prstGeom prst="rect">
            <a:avLst/>
          </a:prstGeom>
          <a:solidFill>
            <a:srgbClr val="FFFF00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5532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808000"/>
                </a:solidFill>
              </a:defRPr>
            </a:lvl1pPr>
          </a:lstStyle>
          <a:p>
            <a:fld id="{3C341121-2D74-4579-A207-CBD2D23A4AC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nimBg="1"/>
      <p:bldP spid="1027" grpId="0" uiExpand="1" build="p" animBg="1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5400" b="1" i="0" baseline="0">
          <a:solidFill>
            <a:srgbClr val="FFFF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400">
          <a:solidFill>
            <a:srgbClr val="FFFF00"/>
          </a:solidFill>
          <a:latin typeface="Poor Richar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5400">
          <a:solidFill>
            <a:srgbClr val="FFFF00"/>
          </a:solidFill>
          <a:latin typeface="Poor Richar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5400">
          <a:solidFill>
            <a:srgbClr val="FFFF00"/>
          </a:solidFill>
          <a:latin typeface="Poor Richar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5400">
          <a:solidFill>
            <a:srgbClr val="FFFF00"/>
          </a:solidFill>
          <a:latin typeface="Poor Richar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400">
          <a:solidFill>
            <a:srgbClr val="FFFF00"/>
          </a:solidFill>
          <a:latin typeface="Poor Richar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400">
          <a:solidFill>
            <a:srgbClr val="FFFF00"/>
          </a:solidFill>
          <a:latin typeface="Poor Richar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400">
          <a:solidFill>
            <a:srgbClr val="FFFF00"/>
          </a:solidFill>
          <a:latin typeface="Poor Richar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400">
          <a:solidFill>
            <a:srgbClr val="FFFF00"/>
          </a:solidFill>
          <a:latin typeface="Poor Richar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44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4000">
          <a:solidFill>
            <a:srgbClr val="FFFF00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3600">
          <a:solidFill>
            <a:srgbClr val="FFFF00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3200">
          <a:solidFill>
            <a:srgbClr val="FFFF00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FFFF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FFFF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FFFF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FFFF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FFFF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E0D43-9F82-4FF6-A5BA-BBC54048B9A1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3" y="152400"/>
            <a:ext cx="9113457" cy="605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339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4495800" cy="1524000"/>
          </a:xfrm>
          <a:noFill/>
        </p:spPr>
        <p:txBody>
          <a:bodyPr/>
          <a:lstStyle/>
          <a:p>
            <a:r>
              <a:rPr lang="en-US" b="0" dirty="0">
                <a:solidFill>
                  <a:schemeClr val="accent2">
                    <a:lumMod val="50000"/>
                  </a:schemeClr>
                </a:solidFill>
                <a:latin typeface="Algerian" panose="04020705040A02060702" pitchFamily="82" charset="0"/>
              </a:rPr>
              <a:t>Mentality </a:t>
            </a:r>
            <a:br>
              <a:rPr lang="en-US" b="0" dirty="0">
                <a:solidFill>
                  <a:schemeClr val="accent2">
                    <a:lumMod val="50000"/>
                  </a:schemeClr>
                </a:solidFill>
                <a:latin typeface="Algerian" panose="04020705040A02060702" pitchFamily="82" charset="0"/>
              </a:rPr>
            </a:br>
            <a:r>
              <a:rPr lang="en-US" b="0" dirty="0">
                <a:solidFill>
                  <a:schemeClr val="accent2">
                    <a:lumMod val="50000"/>
                  </a:schemeClr>
                </a:solidFill>
                <a:latin typeface="Algerian" panose="04020705040A02060702" pitchFamily="82" charset="0"/>
              </a:rPr>
              <a:t>of Worship</a:t>
            </a:r>
            <a:endParaRPr lang="en-US" sz="4800" b="0" dirty="0">
              <a:solidFill>
                <a:schemeClr val="accent2">
                  <a:lumMod val="50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019800" y="4343400"/>
            <a:ext cx="2590800" cy="838200"/>
          </a:xfrm>
          <a:noFill/>
        </p:spPr>
        <p:txBody>
          <a:bodyPr/>
          <a:lstStyle/>
          <a:p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Psalm 96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1E0D43-9F82-4FF6-A5BA-BBC54048B9A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42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CD760-96DE-47C8-B6FC-499F233F7BD0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08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665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b="0" dirty="0">
                <a:solidFill>
                  <a:schemeClr val="accent2">
                    <a:lumMod val="50000"/>
                  </a:schemeClr>
                </a:solidFill>
                <a:latin typeface="Algerian" panose="04020705040A02060702" pitchFamily="82" charset="0"/>
              </a:rPr>
              <a:t>Mentality of Worship</a:t>
            </a:r>
            <a:endParaRPr lang="en-US" sz="4800" b="0" dirty="0">
              <a:solidFill>
                <a:schemeClr val="accent2">
                  <a:lumMod val="50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3124200"/>
          </a:xfrm>
          <a:solidFill>
            <a:srgbClr val="00B0F0">
              <a:alpha val="31000"/>
            </a:srgbClr>
          </a:solidFill>
        </p:spPr>
        <p:txBody>
          <a:bodyPr/>
          <a:lstStyle/>
          <a:p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How I </a:t>
            </a:r>
            <a:r>
              <a:rPr lang="en-US" sz="4000" b="1" u="sng" dirty="0">
                <a:solidFill>
                  <a:schemeClr val="accent2">
                    <a:lumMod val="50000"/>
                  </a:schemeClr>
                </a:solidFill>
              </a:rPr>
              <a:t>view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 God</a:t>
            </a:r>
          </a:p>
          <a:p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How I </a:t>
            </a:r>
            <a:r>
              <a:rPr lang="en-US" sz="4000" b="1" u="sng" dirty="0">
                <a:solidFill>
                  <a:schemeClr val="accent2">
                    <a:lumMod val="50000"/>
                  </a:schemeClr>
                </a:solidFill>
              </a:rPr>
              <a:t>respond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 to God</a:t>
            </a:r>
          </a:p>
          <a:p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How I </a:t>
            </a:r>
            <a:r>
              <a:rPr lang="en-US" sz="4000" b="1" u="sng" dirty="0">
                <a:solidFill>
                  <a:schemeClr val="accent2">
                    <a:lumMod val="50000"/>
                  </a:schemeClr>
                </a:solidFill>
              </a:rPr>
              <a:t>prepare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 for God</a:t>
            </a:r>
          </a:p>
          <a:p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How I </a:t>
            </a:r>
            <a:r>
              <a:rPr lang="en-US" sz="4000" b="1" u="sng" dirty="0">
                <a:solidFill>
                  <a:schemeClr val="accent2">
                    <a:lumMod val="50000"/>
                  </a:schemeClr>
                </a:solidFill>
              </a:rPr>
              <a:t>understand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 worship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E0D43-9F82-4FF6-A5BA-BBC54048B9A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28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CD760-96DE-47C8-B6FC-499F233F7BD0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08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369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CD760-96DE-47C8-B6FC-499F233F7BD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5995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Poor Richard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6126</TotalTime>
  <Words>30</Words>
  <Application>Microsoft Office PowerPoint</Application>
  <PresentationFormat>On-screen Show (4:3)</PresentationFormat>
  <Paragraphs>13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Algerian</vt:lpstr>
      <vt:lpstr>Arial</vt:lpstr>
      <vt:lpstr>Poor Richard</vt:lpstr>
      <vt:lpstr>Trebuchet MS</vt:lpstr>
      <vt:lpstr>Default Design</vt:lpstr>
      <vt:lpstr>PowerPoint Presentation</vt:lpstr>
      <vt:lpstr>Mentality  of Worship</vt:lpstr>
      <vt:lpstr>PowerPoint Presentation</vt:lpstr>
      <vt:lpstr>Mentality of Worship</vt:lpstr>
      <vt:lpstr>PowerPoint Presentation</vt:lpstr>
      <vt:lpstr>PowerPoint Presentation</vt:lpstr>
    </vt:vector>
  </TitlesOfParts>
  <Company>Nosredneh,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Timothy R. Henderson</dc:creator>
  <cp:lastModifiedBy>Tim Henderson</cp:lastModifiedBy>
  <cp:revision>316</cp:revision>
  <dcterms:created xsi:type="dcterms:W3CDTF">2008-04-24T16:40:17Z</dcterms:created>
  <dcterms:modified xsi:type="dcterms:W3CDTF">2016-09-11T19:09:25Z</dcterms:modified>
</cp:coreProperties>
</file>