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55" r:id="rId2"/>
    <p:sldId id="668" r:id="rId3"/>
    <p:sldId id="671" r:id="rId4"/>
    <p:sldId id="700" r:id="rId5"/>
    <p:sldId id="682" r:id="rId6"/>
    <p:sldId id="667" r:id="rId7"/>
    <p:sldId id="656" r:id="rId8"/>
    <p:sldId id="662" r:id="rId9"/>
    <p:sldId id="649" r:id="rId10"/>
    <p:sldId id="612" r:id="rId11"/>
    <p:sldId id="647" r:id="rId12"/>
    <p:sldId id="710" r:id="rId13"/>
    <p:sldId id="712" r:id="rId14"/>
    <p:sldId id="713" r:id="rId15"/>
    <p:sldId id="714" r:id="rId16"/>
    <p:sldId id="715" r:id="rId17"/>
    <p:sldId id="7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00"/>
    <a:srgbClr val="FCFCFC"/>
    <a:srgbClr val="3C4041"/>
    <a:srgbClr val="040405"/>
    <a:srgbClr val="FFFFFF"/>
    <a:srgbClr val="DA7D8E"/>
    <a:srgbClr val="201517"/>
    <a:srgbClr val="FEFAF4"/>
    <a:srgbClr val="F6E0B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81CB7C07-B311-4790-A06D-02C3441CA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4A6B1109-05D4-4389-8AF2-CE46F310A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06E0DBA-B5A2-46A2-8070-2D2273976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D39CD760-96DE-47C8-B6FC-499F233F7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30EAF6B2-96BC-4ED6-81A9-D626E35CD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D060904-CCDF-46F2-B6AB-EE36506FF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0B1E0D43-9F82-4FF6-A5BA-BBC54048B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73718C5A-D277-4923-A5A2-30F489C2A2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A4A4A"/>
                </a:solidFill>
              </a:defRPr>
            </a:lvl1pPr>
          </a:lstStyle>
          <a:p>
            <a:fld id="{3C341121-2D74-4579-A207-CBD2D23A4A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762000"/>
            <a:ext cx="6400800" cy="914400"/>
          </a:xfrm>
          <a:noFill/>
        </p:spPr>
        <p:txBody>
          <a:bodyPr/>
          <a:lstStyle/>
          <a:p>
            <a:r>
              <a:rPr lang="en-US" sz="720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0" y="5105400"/>
            <a:ext cx="4572000" cy="5334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FCFCFC"/>
                </a:solidFill>
                <a:latin typeface="Garamond" panose="02020404030301010803" pitchFamily="18" charset="0"/>
              </a:rPr>
              <a:t>Philippians 3:1-17</a:t>
            </a:r>
            <a:endParaRPr lang="en-US" sz="3600" b="1" dirty="0">
              <a:solidFill>
                <a:srgbClr val="FCFCFC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4800"/>
          </a:xfrm>
        </p:spPr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37F1D-936C-43D9-BE7D-A8793B13A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8" cy="64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609725" y="457200"/>
            <a:ext cx="592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  <a:endParaRPr lang="en-US" sz="6600" kern="0" spc="-150" dirty="0">
              <a:solidFill>
                <a:srgbClr val="FCFCFC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204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133600"/>
            <a:ext cx="7848600" cy="914400"/>
          </a:xfrm>
          <a:solidFill>
            <a:srgbClr val="060000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Persecutor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609725" y="457200"/>
            <a:ext cx="592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  <a:endParaRPr lang="en-US" sz="6600" kern="0" spc="-150" dirty="0">
              <a:solidFill>
                <a:srgbClr val="FCFCFC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376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133600"/>
            <a:ext cx="7848600" cy="1600200"/>
          </a:xfrm>
          <a:solidFill>
            <a:srgbClr val="060000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Persecutor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Suffering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Apostle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609725" y="457200"/>
            <a:ext cx="592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  <a:endParaRPr lang="en-US" sz="6600" kern="0" spc="-150" dirty="0">
              <a:solidFill>
                <a:srgbClr val="FCFCFC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374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133600"/>
            <a:ext cx="7848600" cy="2286000"/>
          </a:xfrm>
          <a:solidFill>
            <a:srgbClr val="060000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Persecutor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Suffering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Apostle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Change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Is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Needed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609725" y="457200"/>
            <a:ext cx="592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  <a:endParaRPr lang="en-US" sz="6600" kern="0" spc="-150" dirty="0">
              <a:solidFill>
                <a:srgbClr val="FCFCFC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643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133600"/>
            <a:ext cx="7848600" cy="3124200"/>
          </a:xfrm>
          <a:solidFill>
            <a:srgbClr val="060000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Persecutor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Paul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Suffering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Apostle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A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Change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Is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Needed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Go To The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Right</a:t>
            </a:r>
            <a:r>
              <a:rPr lang="en-US" sz="4800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sz="4800" b="1" u="sng" dirty="0">
                <a:solidFill>
                  <a:srgbClr val="FCFCFC"/>
                </a:solidFill>
                <a:latin typeface="Garamond" panose="02020404030301010803" pitchFamily="18" charset="0"/>
                <a:cs typeface="Arial" pitchFamily="34" charset="0"/>
              </a:rPr>
              <a:t>Source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1609725" y="457200"/>
            <a:ext cx="592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6600" kern="0" spc="-150" dirty="0">
                <a:solidFill>
                  <a:srgbClr val="FCFCFC"/>
                </a:solidFill>
                <a:latin typeface="Garamond" panose="02020404030301010803" pitchFamily="18" charset="0"/>
              </a:rPr>
              <a:t>Transformation</a:t>
            </a:r>
            <a:endParaRPr lang="en-US" sz="6600" kern="0" spc="-150" dirty="0">
              <a:solidFill>
                <a:srgbClr val="FCFCFC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060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4800"/>
          </a:xfrm>
        </p:spPr>
        <p:txBody>
          <a:bodyPr/>
          <a:lstStyle/>
          <a:p>
            <a:fld id="{0B1E0D43-9F82-4FF6-A5BA-BBC54048B9A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37F1D-936C-43D9-BE7D-A8793B13A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8" cy="64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9360D-5D9C-4E64-ACE0-36783E6A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50904-B968-4BD6-B9F2-93DE04457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068"/>
            <a:ext cx="9143996" cy="64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FCF-151C-45BA-B4EE-77357C45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2D43C-EE7D-41E3-9393-8A0B6878E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3999" cy="64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AD0B1-2B67-4CD2-B860-28A212197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153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37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11217</TotalTime>
  <Words>62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Garamond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420</cp:revision>
  <dcterms:created xsi:type="dcterms:W3CDTF">2008-04-24T16:40:17Z</dcterms:created>
  <dcterms:modified xsi:type="dcterms:W3CDTF">2018-12-23T02:33:24Z</dcterms:modified>
</cp:coreProperties>
</file>