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655" r:id="rId2"/>
    <p:sldId id="668" r:id="rId3"/>
    <p:sldId id="671" r:id="rId4"/>
    <p:sldId id="700" r:id="rId5"/>
    <p:sldId id="682" r:id="rId6"/>
    <p:sldId id="667" r:id="rId7"/>
    <p:sldId id="656" r:id="rId8"/>
    <p:sldId id="662" r:id="rId9"/>
    <p:sldId id="649" r:id="rId10"/>
    <p:sldId id="612" r:id="rId11"/>
    <p:sldId id="718" r:id="rId12"/>
    <p:sldId id="712" r:id="rId13"/>
    <p:sldId id="714" r:id="rId14"/>
    <p:sldId id="715" r:id="rId15"/>
    <p:sldId id="716" r:id="rId16"/>
    <p:sldId id="713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525A"/>
    <a:srgbClr val="016779"/>
    <a:srgbClr val="000607"/>
    <a:srgbClr val="060000"/>
    <a:srgbClr val="FCFCFC"/>
    <a:srgbClr val="3C4041"/>
    <a:srgbClr val="040405"/>
    <a:srgbClr val="FFFFFF"/>
    <a:srgbClr val="DA7D8E"/>
    <a:srgbClr val="2015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A8FAFA-2E3E-44F8-8BD8-36D761B5C302}" v="140" dt="2018-12-30T13:49:05.6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581" autoAdjust="0"/>
    <p:restoredTop sz="94660"/>
  </p:normalViewPr>
  <p:slideViewPr>
    <p:cSldViewPr>
      <p:cViewPr varScale="1">
        <p:scale>
          <a:sx n="54" d="100"/>
          <a:sy n="54" d="100"/>
        </p:scale>
        <p:origin x="66" y="136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Henderson" userId="aa53ab5fee4fe9d1" providerId="LiveId" clId="{2CA69052-516E-44C8-90A5-A089D50A7386}"/>
    <pc:docChg chg="custSel addSld delSld modSld sldOrd">
      <pc:chgData name="Tim Henderson" userId="aa53ab5fee4fe9d1" providerId="LiveId" clId="{2CA69052-516E-44C8-90A5-A089D50A7386}" dt="2018-12-29T23:38:14.992" v="387" actId="478"/>
      <pc:docMkLst>
        <pc:docMk/>
      </pc:docMkLst>
      <pc:sldChg chg="modSp setBg">
        <pc:chgData name="Tim Henderson" userId="aa53ab5fee4fe9d1" providerId="LiveId" clId="{2CA69052-516E-44C8-90A5-A089D50A7386}" dt="2018-12-29T23:32:17.705" v="150" actId="14100"/>
        <pc:sldMkLst>
          <pc:docMk/>
          <pc:sldMk cId="2751422009" sldId="612"/>
        </pc:sldMkLst>
        <pc:spChg chg="mod">
          <ac:chgData name="Tim Henderson" userId="aa53ab5fee4fe9d1" providerId="LiveId" clId="{2CA69052-516E-44C8-90A5-A089D50A7386}" dt="2018-12-29T23:32:02.862" v="147" actId="14100"/>
          <ac:spMkLst>
            <pc:docMk/>
            <pc:sldMk cId="2751422009" sldId="612"/>
            <ac:spMk id="3" creationId="{00000000-0000-0000-0000-000000000000}"/>
          </ac:spMkLst>
        </pc:spChg>
        <pc:spChg chg="mod">
          <ac:chgData name="Tim Henderson" userId="aa53ab5fee4fe9d1" providerId="LiveId" clId="{2CA69052-516E-44C8-90A5-A089D50A7386}" dt="2018-12-29T23:32:17.705" v="150" actId="14100"/>
          <ac:spMkLst>
            <pc:docMk/>
            <pc:sldMk cId="2751422009" sldId="612"/>
            <ac:spMk id="4" creationId="{00000000-0000-0000-0000-000000000000}"/>
          </ac:spMkLst>
        </pc:spChg>
      </pc:sldChg>
      <pc:sldChg chg="modSp">
        <pc:chgData name="Tim Henderson" userId="aa53ab5fee4fe9d1" providerId="LiveId" clId="{2CA69052-516E-44C8-90A5-A089D50A7386}" dt="2018-12-29T23:32:25.423" v="151" actId="14826"/>
        <pc:sldMkLst>
          <pc:docMk/>
          <pc:sldMk cId="77276397" sldId="647"/>
        </pc:sldMkLst>
        <pc:picChg chg="mod">
          <ac:chgData name="Tim Henderson" userId="aa53ab5fee4fe9d1" providerId="LiveId" clId="{2CA69052-516E-44C8-90A5-A089D50A7386}" dt="2018-12-29T23:32:25.423" v="151" actId="14826"/>
          <ac:picMkLst>
            <pc:docMk/>
            <pc:sldMk cId="77276397" sldId="647"/>
            <ac:picMk id="4" creationId="{49537F1D-936C-43D9-BE7D-A8793B13ACA6}"/>
          </ac:picMkLst>
        </pc:picChg>
      </pc:sldChg>
      <pc:sldChg chg="modSp">
        <pc:chgData name="Tim Henderson" userId="aa53ab5fee4fe9d1" providerId="LiveId" clId="{2CA69052-516E-44C8-90A5-A089D50A7386}" dt="2018-12-29T23:29:22.863" v="0" actId="14826"/>
        <pc:sldMkLst>
          <pc:docMk/>
          <pc:sldMk cId="2736251177" sldId="668"/>
        </pc:sldMkLst>
        <pc:picChg chg="mod">
          <ac:chgData name="Tim Henderson" userId="aa53ab5fee4fe9d1" providerId="LiveId" clId="{2CA69052-516E-44C8-90A5-A089D50A7386}" dt="2018-12-29T23:29:22.863" v="0" actId="14826"/>
          <ac:picMkLst>
            <pc:docMk/>
            <pc:sldMk cId="2736251177" sldId="668"/>
            <ac:picMk id="4" creationId="{84750904-B968-4BD6-B9F2-93DE0445711A}"/>
          </ac:picMkLst>
        </pc:picChg>
      </pc:sldChg>
      <pc:sldChg chg="modSp">
        <pc:chgData name="Tim Henderson" userId="aa53ab5fee4fe9d1" providerId="LiveId" clId="{2CA69052-516E-44C8-90A5-A089D50A7386}" dt="2018-12-29T23:29:34.012" v="1" actId="14826"/>
        <pc:sldMkLst>
          <pc:docMk/>
          <pc:sldMk cId="3397881836" sldId="671"/>
        </pc:sldMkLst>
        <pc:picChg chg="mod">
          <ac:chgData name="Tim Henderson" userId="aa53ab5fee4fe9d1" providerId="LiveId" clId="{2CA69052-516E-44C8-90A5-A089D50A7386}" dt="2018-12-29T23:29:34.012" v="1" actId="14826"/>
          <ac:picMkLst>
            <pc:docMk/>
            <pc:sldMk cId="3397881836" sldId="671"/>
            <ac:picMk id="7" creationId="{A392D43C-EE7D-41E3-9393-8A0B6878E39E}"/>
          </ac:picMkLst>
        </pc:picChg>
      </pc:sldChg>
      <pc:sldChg chg="del">
        <pc:chgData name="Tim Henderson" userId="aa53ab5fee4fe9d1" providerId="LiveId" clId="{2CA69052-516E-44C8-90A5-A089D50A7386}" dt="2018-12-29T23:37:26.559" v="377" actId="2696"/>
        <pc:sldMkLst>
          <pc:docMk/>
          <pc:sldMk cId="3702042664" sldId="710"/>
        </pc:sldMkLst>
      </pc:sldChg>
      <pc:sldChg chg="del">
        <pc:chgData name="Tim Henderson" userId="aa53ab5fee4fe9d1" providerId="LiveId" clId="{2CA69052-516E-44C8-90A5-A089D50A7386}" dt="2018-12-29T23:37:20.140" v="375" actId="2696"/>
        <pc:sldMkLst>
          <pc:docMk/>
          <pc:sldMk cId="3492681891" sldId="711"/>
        </pc:sldMkLst>
      </pc:sldChg>
      <pc:sldChg chg="addSp delSp modSp setBg">
        <pc:chgData name="Tim Henderson" userId="aa53ab5fee4fe9d1" providerId="LiveId" clId="{2CA69052-516E-44C8-90A5-A089D50A7386}" dt="2018-12-29T23:38:14.992" v="387" actId="478"/>
        <pc:sldMkLst>
          <pc:docMk/>
          <pc:sldMk cId="1793763246" sldId="712"/>
        </pc:sldMkLst>
        <pc:spChg chg="del mod">
          <ac:chgData name="Tim Henderson" userId="aa53ab5fee4fe9d1" providerId="LiveId" clId="{2CA69052-516E-44C8-90A5-A089D50A7386}" dt="2018-12-29T23:38:10.702" v="386" actId="478"/>
          <ac:spMkLst>
            <pc:docMk/>
            <pc:sldMk cId="1793763246" sldId="712"/>
            <ac:spMk id="4" creationId="{9681E63C-117A-453E-A34C-587B66F72DAA}"/>
          </ac:spMkLst>
        </pc:spChg>
        <pc:spChg chg="add del mod">
          <ac:chgData name="Tim Henderson" userId="aa53ab5fee4fe9d1" providerId="LiveId" clId="{2CA69052-516E-44C8-90A5-A089D50A7386}" dt="2018-12-29T23:38:14.992" v="387" actId="478"/>
          <ac:spMkLst>
            <pc:docMk/>
            <pc:sldMk cId="1793763246" sldId="712"/>
            <ac:spMk id="5" creationId="{7F143F87-87C8-4DC7-8FEC-2D4DA5B01E5D}"/>
          </ac:spMkLst>
        </pc:spChg>
        <pc:spChg chg="mod">
          <ac:chgData name="Tim Henderson" userId="aa53ab5fee4fe9d1" providerId="LiveId" clId="{2CA69052-516E-44C8-90A5-A089D50A7386}" dt="2018-12-29T23:34:20.582" v="234" actId="207"/>
          <ac:spMkLst>
            <pc:docMk/>
            <pc:sldMk cId="1793763246" sldId="712"/>
            <ac:spMk id="7" creationId="{7909A65C-6A37-45BC-8F21-7F8A5ABEEB97}"/>
          </ac:spMkLst>
        </pc:spChg>
      </pc:sldChg>
      <pc:sldChg chg="del">
        <pc:chgData name="Tim Henderson" userId="aa53ab5fee4fe9d1" providerId="LiveId" clId="{2CA69052-516E-44C8-90A5-A089D50A7386}" dt="2018-12-29T23:37:16.925" v="372" actId="2696"/>
        <pc:sldMkLst>
          <pc:docMk/>
          <pc:sldMk cId="1473744257" sldId="713"/>
        </pc:sldMkLst>
      </pc:sldChg>
      <pc:sldChg chg="add ord">
        <pc:chgData name="Tim Henderson" userId="aa53ab5fee4fe9d1" providerId="LiveId" clId="{2CA69052-516E-44C8-90A5-A089D50A7386}" dt="2018-12-29T23:37:29.958" v="378"/>
        <pc:sldMkLst>
          <pc:docMk/>
          <pc:sldMk cId="3486383694" sldId="713"/>
        </pc:sldMkLst>
      </pc:sldChg>
      <pc:sldChg chg="del">
        <pc:chgData name="Tim Henderson" userId="aa53ab5fee4fe9d1" providerId="LiveId" clId="{2CA69052-516E-44C8-90A5-A089D50A7386}" dt="2018-12-29T23:37:17.584" v="373" actId="2696"/>
        <pc:sldMkLst>
          <pc:docMk/>
          <pc:sldMk cId="526432846" sldId="714"/>
        </pc:sldMkLst>
      </pc:sldChg>
      <pc:sldChg chg="modSp add">
        <pc:chgData name="Tim Henderson" userId="aa53ab5fee4fe9d1" providerId="LiveId" clId="{2CA69052-516E-44C8-90A5-A089D50A7386}" dt="2018-12-29T23:38:04.468" v="385" actId="14100"/>
        <pc:sldMkLst>
          <pc:docMk/>
          <pc:sldMk cId="4047552588" sldId="714"/>
        </pc:sldMkLst>
        <pc:spChg chg="mod">
          <ac:chgData name="Tim Henderson" userId="aa53ab5fee4fe9d1" providerId="LiveId" clId="{2CA69052-516E-44C8-90A5-A089D50A7386}" dt="2018-12-29T23:38:04.468" v="385" actId="14100"/>
          <ac:spMkLst>
            <pc:docMk/>
            <pc:sldMk cId="4047552588" sldId="714"/>
            <ac:spMk id="4" creationId="{9681E63C-117A-453E-A34C-587B66F72DAA}"/>
          </ac:spMkLst>
        </pc:spChg>
      </pc:sldChg>
      <pc:sldChg chg="modSp add">
        <pc:chgData name="Tim Henderson" userId="aa53ab5fee4fe9d1" providerId="LiveId" clId="{2CA69052-516E-44C8-90A5-A089D50A7386}" dt="2018-12-29T23:37:52.586" v="383" actId="14100"/>
        <pc:sldMkLst>
          <pc:docMk/>
          <pc:sldMk cId="561972238" sldId="715"/>
        </pc:sldMkLst>
        <pc:spChg chg="mod">
          <ac:chgData name="Tim Henderson" userId="aa53ab5fee4fe9d1" providerId="LiveId" clId="{2CA69052-516E-44C8-90A5-A089D50A7386}" dt="2018-12-29T23:37:52.586" v="383" actId="14100"/>
          <ac:spMkLst>
            <pc:docMk/>
            <pc:sldMk cId="561972238" sldId="715"/>
            <ac:spMk id="4" creationId="{9681E63C-117A-453E-A34C-587B66F72DAA}"/>
          </ac:spMkLst>
        </pc:spChg>
      </pc:sldChg>
      <pc:sldChg chg="del">
        <pc:chgData name="Tim Henderson" userId="aa53ab5fee4fe9d1" providerId="LiveId" clId="{2CA69052-516E-44C8-90A5-A089D50A7386}" dt="2018-12-29T23:37:18.376" v="374" actId="2696"/>
        <pc:sldMkLst>
          <pc:docMk/>
          <pc:sldMk cId="1570609116" sldId="715"/>
        </pc:sldMkLst>
      </pc:sldChg>
      <pc:sldChg chg="add">
        <pc:chgData name="Tim Henderson" userId="aa53ab5fee4fe9d1" providerId="LiveId" clId="{2CA69052-516E-44C8-90A5-A089D50A7386}" dt="2018-12-29T23:37:38.682" v="381"/>
        <pc:sldMkLst>
          <pc:docMk/>
          <pc:sldMk cId="4098229291" sldId="716"/>
        </pc:sldMkLst>
      </pc:sldChg>
    </pc:docChg>
  </pc:docChgLst>
  <pc:docChgLst>
    <pc:chgData name="Tim Henderson" userId="aa53ab5fee4fe9d1" providerId="LiveId" clId="{6FA8FAFA-2E3E-44F8-8BD8-36D761B5C302}"/>
    <pc:docChg chg="addSld delSld modSld">
      <pc:chgData name="Tim Henderson" userId="aa53ab5fee4fe9d1" providerId="LiveId" clId="{6FA8FAFA-2E3E-44F8-8BD8-36D761B5C302}" dt="2018-12-30T13:49:05.673" v="5" actId="931"/>
      <pc:docMkLst>
        <pc:docMk/>
      </pc:docMkLst>
      <pc:sldChg chg="modSp del">
        <pc:chgData name="Tim Henderson" userId="aa53ab5fee4fe9d1" providerId="LiveId" clId="{6FA8FAFA-2E3E-44F8-8BD8-36D761B5C302}" dt="2018-12-30T13:48:45.706" v="1" actId="2696"/>
        <pc:sldMkLst>
          <pc:docMk/>
          <pc:sldMk cId="77276397" sldId="647"/>
        </pc:sldMkLst>
        <pc:picChg chg="mod">
          <ac:chgData name="Tim Henderson" userId="aa53ab5fee4fe9d1" providerId="LiveId" clId="{6FA8FAFA-2E3E-44F8-8BD8-36D761B5C302}" dt="2018-12-30T13:48:37.151" v="0" actId="14826"/>
          <ac:picMkLst>
            <pc:docMk/>
            <pc:sldMk cId="77276397" sldId="647"/>
            <ac:picMk id="4" creationId="{49537F1D-936C-43D9-BE7D-A8793B13ACA6}"/>
          </ac:picMkLst>
        </pc:picChg>
      </pc:sldChg>
      <pc:sldChg chg="add del">
        <pc:chgData name="Tim Henderson" userId="aa53ab5fee4fe9d1" providerId="LiveId" clId="{6FA8FAFA-2E3E-44F8-8BD8-36D761B5C302}" dt="2018-12-30T13:48:58.207" v="4" actId="2696"/>
        <pc:sldMkLst>
          <pc:docMk/>
          <pc:sldMk cId="4142191554" sldId="717"/>
        </pc:sldMkLst>
      </pc:sldChg>
      <pc:sldChg chg="addSp modSp add">
        <pc:chgData name="Tim Henderson" userId="aa53ab5fee4fe9d1" providerId="LiveId" clId="{6FA8FAFA-2E3E-44F8-8BD8-36D761B5C302}" dt="2018-12-30T13:49:05.673" v="5" actId="931"/>
        <pc:sldMkLst>
          <pc:docMk/>
          <pc:sldMk cId="2201914609" sldId="718"/>
        </pc:sldMkLst>
        <pc:picChg chg="add mod">
          <ac:chgData name="Tim Henderson" userId="aa53ab5fee4fe9d1" providerId="LiveId" clId="{6FA8FAFA-2E3E-44F8-8BD8-36D761B5C302}" dt="2018-12-30T13:49:05.673" v="5" actId="931"/>
          <ac:picMkLst>
            <pc:docMk/>
            <pc:sldMk cId="2201914609" sldId="718"/>
            <ac:picMk id="4" creationId="{D9928F67-ABEF-4843-945D-799B3DF363D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9C5D060-833F-4071-A3DD-E6948AA02DB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A88BA21-EFF9-4AB2-9349-7181A6C1A2A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52400"/>
            <a:ext cx="8839200" cy="1828800"/>
          </a:xfrm>
          <a:solidFill>
            <a:srgbClr val="808000">
              <a:alpha val="20000"/>
            </a:srgbClr>
          </a:solidFill>
        </p:spPr>
        <p:txBody>
          <a:bodyPr/>
          <a:lstStyle>
            <a:lvl1pPr>
              <a:defRPr sz="6000">
                <a:solidFill>
                  <a:srgbClr val="3333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2362200"/>
            <a:ext cx="8534400" cy="1752600"/>
          </a:xfrm>
          <a:solidFill>
            <a:srgbClr val="808000">
              <a:alpha val="20000"/>
            </a:srgbClr>
          </a:solidFill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333300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0" y="6461125"/>
            <a:ext cx="457200" cy="396875"/>
          </a:xfrm>
        </p:spPr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81CB7C07-B311-4790-A06D-02C3441CAF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5123" grpId="0" build="p" animBg="1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12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12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12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12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1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4A6B1109-05D4-4389-8AF2-CE46F310A9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4038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4038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206E0DBA-B5A2-46A2-8070-2D22739763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808000">
              <a:alpha val="20000"/>
            </a:srgbClr>
          </a:solidFill>
        </p:spPr>
        <p:txBody>
          <a:bodyPr/>
          <a:lstStyle>
            <a:lvl1pPr>
              <a:defRPr>
                <a:solidFill>
                  <a:srgbClr val="3333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808000">
              <a:alpha val="20000"/>
            </a:srgbClr>
          </a:solidFill>
        </p:spPr>
        <p:txBody>
          <a:bodyPr/>
          <a:lstStyle>
            <a:lvl1pPr>
              <a:defRPr>
                <a:solidFill>
                  <a:srgbClr val="333300"/>
                </a:solidFill>
              </a:defRPr>
            </a:lvl1pPr>
            <a:lvl2pPr>
              <a:defRPr>
                <a:solidFill>
                  <a:srgbClr val="333300"/>
                </a:solidFill>
              </a:defRPr>
            </a:lvl2pPr>
            <a:lvl3pPr>
              <a:defRPr>
                <a:solidFill>
                  <a:srgbClr val="333300"/>
                </a:solidFill>
              </a:defRPr>
            </a:lvl3pPr>
            <a:lvl4pPr>
              <a:defRPr>
                <a:solidFill>
                  <a:srgbClr val="333300"/>
                </a:solidFill>
              </a:defRPr>
            </a:lvl4pPr>
            <a:lvl5pPr>
              <a:defRPr>
                <a:solidFill>
                  <a:srgbClr val="3333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D39CD760-96DE-47C8-B6FC-499F233F7BD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30EAF6B2-96BC-4ED6-81A9-D626E35CD0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95400"/>
            <a:ext cx="4495800" cy="281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495800" cy="281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2D060904-CCDF-46F2-B6AB-EE36506FF5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4" grpId="0" build="p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EBCFB27-298B-4A10-820A-5BDDAF6384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240E0CF-0E2A-45F0-9C62-65AA52FAD6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0B1E0D43-9F82-4FF6-A5BA-BBC54048B9A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73718C5A-D277-4923-A5A2-30F489C2A2B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E3E906A-9679-4B37-A9D3-54F7E3BD14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76200"/>
            <a:ext cx="9067800" cy="914400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95400"/>
            <a:ext cx="9144000" cy="2819400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532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4A4A4A"/>
                </a:solidFill>
              </a:defRPr>
            </a:lvl1pPr>
          </a:lstStyle>
          <a:p>
            <a:fld id="{3C341121-2D74-4579-A207-CBD2D23A4AC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animBg="1"/>
      <p:bldP spid="1027" grpId="0" uiExpand="1" build="p" animBg="1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5400" b="1" i="0" baseline="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44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4000">
          <a:solidFill>
            <a:srgbClr val="FFFF0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3600">
          <a:solidFill>
            <a:srgbClr val="FFFF00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3200">
          <a:solidFill>
            <a:srgbClr val="FFFF0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09518" cy="60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77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066800" y="1905000"/>
            <a:ext cx="4876800" cy="2133600"/>
          </a:xfrm>
          <a:solidFill>
            <a:srgbClr val="42525A">
              <a:alpha val="50000"/>
            </a:srgbClr>
          </a:solidFill>
        </p:spPr>
        <p:txBody>
          <a:bodyPr/>
          <a:lstStyle/>
          <a:p>
            <a:r>
              <a:rPr lang="en-US" sz="7200" dirty="0">
                <a:solidFill>
                  <a:srgbClr val="FCFCFC"/>
                </a:solidFill>
                <a:latin typeface="Garamond" panose="02020404030301010803" pitchFamily="18" charset="0"/>
              </a:rPr>
              <a:t>Accidental Christianity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790700" y="4267200"/>
            <a:ext cx="3429000" cy="685800"/>
          </a:xfrm>
          <a:solidFill>
            <a:srgbClr val="42525A">
              <a:alpha val="50000"/>
            </a:srgbClr>
          </a:solidFill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b="1" dirty="0">
                <a:solidFill>
                  <a:srgbClr val="FCFCFC"/>
                </a:solidFill>
                <a:latin typeface="Garamond" panose="02020404030301010803" pitchFamily="18" charset="0"/>
              </a:rPr>
              <a:t>Ephesians 5:6-17</a:t>
            </a:r>
            <a:endParaRPr lang="en-US" sz="3600" b="1" dirty="0">
              <a:solidFill>
                <a:srgbClr val="FCFCFC"/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22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D77E8C-4CC0-4B3E-8157-8563BFE34C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28F67-ABEF-4843-945D-799B3DF36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14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909A65C-6A37-45BC-8F21-7F8A5ABEEB97}"/>
              </a:ext>
            </a:extLst>
          </p:cNvPr>
          <p:cNvSpPr txBox="1">
            <a:spLocks/>
          </p:cNvSpPr>
          <p:nvPr/>
        </p:nvSpPr>
        <p:spPr bwMode="auto">
          <a:xfrm>
            <a:off x="552450" y="457200"/>
            <a:ext cx="8039100" cy="990600"/>
          </a:xfrm>
          <a:prstGeom prst="rect">
            <a:avLst/>
          </a:prstGeom>
          <a:solidFill>
            <a:srgbClr val="01677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5400" b="1" i="0" baseline="0">
                <a:solidFill>
                  <a:srgbClr val="3333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9pPr>
          </a:lstStyle>
          <a:p>
            <a:r>
              <a:rPr lang="en-US" sz="6600" kern="0" spc="-150" dirty="0">
                <a:solidFill>
                  <a:srgbClr val="FCFCFC"/>
                </a:solidFill>
                <a:latin typeface="Garamond" panose="02020404030301010803" pitchFamily="18" charset="0"/>
              </a:rPr>
              <a:t>Accidental Christianity</a:t>
            </a:r>
            <a:endParaRPr lang="en-US" sz="6600" kern="0" spc="-150" dirty="0">
              <a:solidFill>
                <a:srgbClr val="FCFCFC"/>
              </a:solidFill>
              <a:latin typeface="Garamond" panose="02020404030301010803" pitchFamily="18" charset="0"/>
              <a:cs typeface="Ezra SIL" panose="020004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93763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681E63C-117A-453E-A34C-587B66F72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76400"/>
            <a:ext cx="8305800" cy="1524000"/>
          </a:xfrm>
          <a:solidFill>
            <a:srgbClr val="42525A">
              <a:alpha val="50000"/>
            </a:srgbClr>
          </a:solidFill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Aim For </a:t>
            </a:r>
            <a:r>
              <a:rPr lang="en-US" sz="4800" b="1" u="sng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Mount</a:t>
            </a:r>
            <a:r>
              <a:rPr lang="en-US" sz="4800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 </a:t>
            </a:r>
            <a:r>
              <a:rPr lang="en-US" sz="4800" b="1" u="sng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Zion</a:t>
            </a:r>
            <a:r>
              <a:rPr lang="en-US" sz="4800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, Not The </a:t>
            </a:r>
            <a:r>
              <a:rPr lang="en-US" sz="4800" b="1" u="sng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Sea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909A65C-6A37-45BC-8F21-7F8A5ABEEB97}"/>
              </a:ext>
            </a:extLst>
          </p:cNvPr>
          <p:cNvSpPr txBox="1">
            <a:spLocks/>
          </p:cNvSpPr>
          <p:nvPr/>
        </p:nvSpPr>
        <p:spPr bwMode="auto">
          <a:xfrm>
            <a:off x="552450" y="457200"/>
            <a:ext cx="8039100" cy="990600"/>
          </a:xfrm>
          <a:prstGeom prst="rect">
            <a:avLst/>
          </a:prstGeom>
          <a:solidFill>
            <a:srgbClr val="01677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5400" b="1" i="0" baseline="0">
                <a:solidFill>
                  <a:srgbClr val="3333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9pPr>
          </a:lstStyle>
          <a:p>
            <a:r>
              <a:rPr lang="en-US" sz="6600" kern="0" spc="-150" dirty="0">
                <a:solidFill>
                  <a:srgbClr val="FCFCFC"/>
                </a:solidFill>
                <a:latin typeface="Garamond" panose="02020404030301010803" pitchFamily="18" charset="0"/>
              </a:rPr>
              <a:t>Accidental Christianity</a:t>
            </a:r>
            <a:endParaRPr lang="en-US" sz="6600" kern="0" spc="-150" dirty="0">
              <a:solidFill>
                <a:srgbClr val="FCFCFC"/>
              </a:solidFill>
              <a:latin typeface="Garamond" panose="02020404030301010803" pitchFamily="18" charset="0"/>
              <a:cs typeface="Ezra SIL" panose="020004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47552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681E63C-117A-453E-A34C-587B66F72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76400"/>
            <a:ext cx="8305800" cy="2971800"/>
          </a:xfrm>
          <a:solidFill>
            <a:srgbClr val="42525A">
              <a:alpha val="50000"/>
            </a:srgbClr>
          </a:solidFill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Aim For </a:t>
            </a:r>
            <a:r>
              <a:rPr lang="en-US" sz="4800" b="1" u="sng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Mount</a:t>
            </a:r>
            <a:r>
              <a:rPr lang="en-US" sz="4800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 </a:t>
            </a:r>
            <a:r>
              <a:rPr lang="en-US" sz="4800" b="1" u="sng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Zion</a:t>
            </a:r>
            <a:r>
              <a:rPr lang="en-US" sz="4800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, Not The </a:t>
            </a:r>
            <a:r>
              <a:rPr lang="en-US" sz="4800" b="1" u="sng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Sea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A </a:t>
            </a:r>
            <a:r>
              <a:rPr lang="en-US" sz="4800" b="1" u="sng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Lukewarm</a:t>
            </a:r>
            <a:r>
              <a:rPr lang="en-US" sz="4800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 Christian Is A </a:t>
            </a:r>
            <a:r>
              <a:rPr lang="en-US" sz="4800" b="1" u="sng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Dead</a:t>
            </a:r>
            <a:r>
              <a:rPr lang="en-US" sz="4800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 Christian</a:t>
            </a:r>
            <a:endParaRPr lang="en-US" sz="4800" b="1" u="sng" dirty="0">
              <a:solidFill>
                <a:srgbClr val="FCFCFC"/>
              </a:solidFill>
              <a:latin typeface="Garamond" panose="02020404030301010803" pitchFamily="18" charset="0"/>
              <a:cs typeface="Arial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909A65C-6A37-45BC-8F21-7F8A5ABEEB97}"/>
              </a:ext>
            </a:extLst>
          </p:cNvPr>
          <p:cNvSpPr txBox="1">
            <a:spLocks/>
          </p:cNvSpPr>
          <p:nvPr/>
        </p:nvSpPr>
        <p:spPr bwMode="auto">
          <a:xfrm>
            <a:off x="552450" y="457200"/>
            <a:ext cx="8039100" cy="990600"/>
          </a:xfrm>
          <a:prstGeom prst="rect">
            <a:avLst/>
          </a:prstGeom>
          <a:solidFill>
            <a:srgbClr val="01677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5400" b="1" i="0" baseline="0">
                <a:solidFill>
                  <a:srgbClr val="3333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9pPr>
          </a:lstStyle>
          <a:p>
            <a:r>
              <a:rPr lang="en-US" sz="6600" kern="0" spc="-150" dirty="0">
                <a:solidFill>
                  <a:srgbClr val="FCFCFC"/>
                </a:solidFill>
                <a:latin typeface="Garamond" panose="02020404030301010803" pitchFamily="18" charset="0"/>
              </a:rPr>
              <a:t>Accidental Christianity</a:t>
            </a:r>
            <a:endParaRPr lang="en-US" sz="6600" kern="0" spc="-150" dirty="0">
              <a:solidFill>
                <a:srgbClr val="FCFCFC"/>
              </a:solidFill>
              <a:latin typeface="Garamond" panose="02020404030301010803" pitchFamily="18" charset="0"/>
              <a:cs typeface="Ezra SIL" panose="020004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61972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681E63C-117A-453E-A34C-587B66F72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76400"/>
            <a:ext cx="8305800" cy="4419600"/>
          </a:xfrm>
          <a:solidFill>
            <a:srgbClr val="42525A">
              <a:alpha val="50000"/>
            </a:srgbClr>
          </a:solidFill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Aim For </a:t>
            </a:r>
            <a:r>
              <a:rPr lang="en-US" sz="4800" b="1" u="sng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Mount</a:t>
            </a:r>
            <a:r>
              <a:rPr lang="en-US" sz="4800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 </a:t>
            </a:r>
            <a:r>
              <a:rPr lang="en-US" sz="4800" b="1" u="sng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Zion</a:t>
            </a:r>
            <a:r>
              <a:rPr lang="en-US" sz="4800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, Not The </a:t>
            </a:r>
            <a:r>
              <a:rPr lang="en-US" sz="4800" b="1" u="sng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Sea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A </a:t>
            </a:r>
            <a:r>
              <a:rPr lang="en-US" sz="4800" b="1" u="sng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Lukewarm</a:t>
            </a:r>
            <a:r>
              <a:rPr lang="en-US" sz="4800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 Christian Is A </a:t>
            </a:r>
            <a:r>
              <a:rPr lang="en-US" sz="4800" b="1" u="sng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Dead</a:t>
            </a:r>
            <a:r>
              <a:rPr lang="en-US" sz="4800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 Christian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800" b="1" u="sng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Genuine</a:t>
            </a:r>
            <a:r>
              <a:rPr lang="en-US" sz="4800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 </a:t>
            </a:r>
            <a:r>
              <a:rPr lang="en-US" sz="4800" b="1" u="sng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Christianity</a:t>
            </a:r>
            <a:r>
              <a:rPr lang="en-US" sz="4800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 Requires </a:t>
            </a:r>
            <a:r>
              <a:rPr lang="en-US" sz="4800" b="1" u="sng" dirty="0">
                <a:solidFill>
                  <a:srgbClr val="FCFCFC"/>
                </a:solidFill>
                <a:latin typeface="Garamond" panose="02020404030301010803" pitchFamily="18" charset="0"/>
                <a:cs typeface="Arial" pitchFamily="34" charset="0"/>
              </a:rPr>
              <a:t>Work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909A65C-6A37-45BC-8F21-7F8A5ABEEB97}"/>
              </a:ext>
            </a:extLst>
          </p:cNvPr>
          <p:cNvSpPr txBox="1">
            <a:spLocks/>
          </p:cNvSpPr>
          <p:nvPr/>
        </p:nvSpPr>
        <p:spPr bwMode="auto">
          <a:xfrm>
            <a:off x="552450" y="457200"/>
            <a:ext cx="8039100" cy="990600"/>
          </a:xfrm>
          <a:prstGeom prst="rect">
            <a:avLst/>
          </a:prstGeom>
          <a:solidFill>
            <a:srgbClr val="01677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5400" b="1" i="0" baseline="0">
                <a:solidFill>
                  <a:srgbClr val="3333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9pPr>
          </a:lstStyle>
          <a:p>
            <a:r>
              <a:rPr lang="en-US" sz="6600" kern="0" spc="-150" dirty="0">
                <a:solidFill>
                  <a:srgbClr val="FCFCFC"/>
                </a:solidFill>
                <a:latin typeface="Garamond" panose="02020404030301010803" pitchFamily="18" charset="0"/>
              </a:rPr>
              <a:t>Accidental Christianity</a:t>
            </a:r>
            <a:endParaRPr lang="en-US" sz="6600" kern="0" spc="-150" dirty="0">
              <a:solidFill>
                <a:srgbClr val="FCFCFC"/>
              </a:solidFill>
              <a:latin typeface="Garamond" panose="02020404030301010803" pitchFamily="18" charset="0"/>
              <a:cs typeface="Ezra SIL" panose="020004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98229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0" y="6553200"/>
            <a:ext cx="457200" cy="304800"/>
          </a:xfrm>
        </p:spPr>
        <p:txBody>
          <a:bodyPr/>
          <a:lstStyle/>
          <a:p>
            <a:fld id="{0B1E0D43-9F82-4FF6-A5BA-BBC54048B9A1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37F1D-936C-43D9-BE7D-A8793B13A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3998" cy="646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83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89360D-5D9C-4E64-ACE0-36783E6AE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750904-B968-4BD6-B9F2-93DE04457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6068"/>
            <a:ext cx="9143996" cy="646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51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484FCF-151C-45BA-B4EE-77357C454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92D43C-EE7D-41E3-9393-8A0B6878E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3998" cy="646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81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3" y="153709"/>
            <a:ext cx="9113457" cy="60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89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DAD0B1-2B67-4CD2-B860-28A2121979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510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09518" cy="60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4" y="128661"/>
            <a:ext cx="9102516" cy="604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3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1"/>
            <a:ext cx="911535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68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3" y="153709"/>
            <a:ext cx="9113457" cy="60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1378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Poor Richard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11246</TotalTime>
  <Words>70</Words>
  <Application>Microsoft Office PowerPoint</Application>
  <PresentationFormat>On-screen Show (4:3)</PresentationFormat>
  <Paragraphs>28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Garamond</vt:lpstr>
      <vt:lpstr>Poor Richard</vt:lpstr>
      <vt:lpstr>Trebuchet MS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Accidental Christianity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Nosredneh,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Timothy R. Henderson</dc:creator>
  <cp:lastModifiedBy>Tim Henderson</cp:lastModifiedBy>
  <cp:revision>420</cp:revision>
  <dcterms:created xsi:type="dcterms:W3CDTF">2008-04-24T16:40:17Z</dcterms:created>
  <dcterms:modified xsi:type="dcterms:W3CDTF">2018-12-30T13:49:07Z</dcterms:modified>
</cp:coreProperties>
</file>