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55" r:id="rId2"/>
    <p:sldId id="668" r:id="rId3"/>
    <p:sldId id="671" r:id="rId4"/>
    <p:sldId id="700" r:id="rId5"/>
    <p:sldId id="682" r:id="rId6"/>
    <p:sldId id="667" r:id="rId7"/>
    <p:sldId id="656" r:id="rId8"/>
    <p:sldId id="662" r:id="rId9"/>
    <p:sldId id="649" r:id="rId10"/>
    <p:sldId id="612" r:id="rId11"/>
    <p:sldId id="718" r:id="rId12"/>
    <p:sldId id="720" r:id="rId13"/>
    <p:sldId id="722" r:id="rId14"/>
    <p:sldId id="723" r:id="rId15"/>
    <p:sldId id="72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3D9"/>
    <a:srgbClr val="F5D7CD"/>
    <a:srgbClr val="B598AE"/>
    <a:srgbClr val="9281A5"/>
    <a:srgbClr val="EAD2D0"/>
    <a:srgbClr val="19080E"/>
    <a:srgbClr val="312A23"/>
    <a:srgbClr val="050402"/>
    <a:srgbClr val="E3BC9F"/>
    <a:srgbClr val="73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9CBD5-F189-45B3-900B-93E0715A7137}" v="155" dt="2019-01-20T02:22:45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81" autoAdjust="0"/>
    <p:restoredTop sz="94660"/>
  </p:normalViewPr>
  <p:slideViewPr>
    <p:cSldViewPr>
      <p:cViewPr varScale="1">
        <p:scale>
          <a:sx n="95" d="100"/>
          <a:sy n="95" d="100"/>
        </p:scale>
        <p:origin x="102" y="5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5D060-833F-4071-A3DD-E6948AA02D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88BA21-EFF9-4AB2-9349-7181A6C1A2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828800"/>
          </a:xfrm>
          <a:solidFill>
            <a:srgbClr val="808000">
              <a:alpha val="20000"/>
            </a:srgbClr>
          </a:solidFill>
        </p:spPr>
        <p:txBody>
          <a:bodyPr/>
          <a:lstStyle>
            <a:lvl1pPr>
              <a:defRPr sz="6000"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8534400" cy="1752600"/>
          </a:xfrm>
          <a:solidFill>
            <a:srgbClr val="808000">
              <a:alpha val="20000"/>
            </a:srgb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61125"/>
            <a:ext cx="457200" cy="396875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81CB7C07-B311-4790-A06D-02C3441CA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4A6B1109-05D4-4389-8AF2-CE46F310A9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403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403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206E0DBA-B5A2-46A2-8070-2D2273976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D39CD760-96DE-47C8-B6FC-499F233F7B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30EAF6B2-96BC-4ED6-81A9-D626E35CD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2D060904-CCDF-46F2-B6AB-EE36506FF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CFB27-298B-4A10-820A-5BDDAF638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40E0CF-0E2A-45F0-9C62-65AA52FAD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0B1E0D43-9F82-4FF6-A5BA-BBC54048B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73718C5A-D277-4923-A5A2-30F489C2A2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3E906A-9679-4B37-A9D3-54F7E3BD1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914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2819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A4A4A"/>
                </a:solidFill>
              </a:defRPr>
            </a:lvl1pPr>
          </a:lstStyle>
          <a:p>
            <a:fld id="{3C341121-2D74-4579-A207-CBD2D23A4A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uiExpand="1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i="0" baseline="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40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9518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5300" y="1295400"/>
            <a:ext cx="8153400" cy="1143000"/>
          </a:xfrm>
          <a:noFill/>
        </p:spPr>
        <p:txBody>
          <a:bodyPr/>
          <a:lstStyle/>
          <a:p>
            <a:r>
              <a:rPr lang="en-US" sz="7200" dirty="0">
                <a:solidFill>
                  <a:srgbClr val="19080E"/>
                </a:solidFill>
                <a:latin typeface="Garamond" panose="02020404030301010803" pitchFamily="18" charset="0"/>
              </a:rPr>
              <a:t>One Step At A Time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24200" y="3200400"/>
            <a:ext cx="2895600" cy="6858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19080E"/>
                </a:solidFill>
                <a:latin typeface="Garamond" panose="02020404030301010803" pitchFamily="18" charset="0"/>
              </a:rPr>
              <a:t>2 John 4-9</a:t>
            </a:r>
            <a:endParaRPr lang="en-US" sz="4000" b="1" dirty="0">
              <a:solidFill>
                <a:srgbClr val="19080E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2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77E8C-4CC0-4B3E-8157-8563BFE34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7D1D9-87EE-40DE-B6CD-7F479B91F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3999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7848600" cy="838200"/>
          </a:xfrm>
          <a:gradFill flip="none" rotWithShape="1">
            <a:gsLst>
              <a:gs pos="0">
                <a:srgbClr val="FBE3D9">
                  <a:alpha val="60000"/>
                </a:srgbClr>
              </a:gs>
              <a:gs pos="41000">
                <a:srgbClr val="F6D8CE">
                  <a:alpha val="50000"/>
                </a:srgbClr>
              </a:gs>
              <a:gs pos="74000">
                <a:srgbClr val="B598AE">
                  <a:alpha val="50000"/>
                </a:srgbClr>
              </a:gs>
              <a:gs pos="100000">
                <a:srgbClr val="9281A5">
                  <a:alpha val="5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Know</a:t>
            </a:r>
            <a:r>
              <a:rPr lang="en-US" sz="4800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 The Lord </a:t>
            </a:r>
            <a:r>
              <a:rPr lang="en-US" sz="4800" b="1" u="sng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Better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971550" y="457200"/>
            <a:ext cx="72009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6600" kern="0" spc="-150" dirty="0">
                <a:solidFill>
                  <a:srgbClr val="19080E"/>
                </a:solidFill>
                <a:latin typeface="Garamond" panose="02020404030301010803" pitchFamily="18" charset="0"/>
              </a:rPr>
              <a:t>One Step At A Time</a:t>
            </a:r>
            <a:endParaRPr lang="en-US" sz="6600" kern="0" spc="-150" dirty="0">
              <a:solidFill>
                <a:srgbClr val="19080E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436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7848600" cy="1600200"/>
          </a:xfrm>
          <a:gradFill flip="none" rotWithShape="1">
            <a:gsLst>
              <a:gs pos="0">
                <a:srgbClr val="FBE3D9">
                  <a:alpha val="60000"/>
                </a:srgbClr>
              </a:gs>
              <a:gs pos="41000">
                <a:srgbClr val="F6D8CE">
                  <a:alpha val="50000"/>
                </a:srgbClr>
              </a:gs>
              <a:gs pos="74000">
                <a:srgbClr val="B598AE">
                  <a:alpha val="50000"/>
                </a:srgbClr>
              </a:gs>
              <a:gs pos="100000">
                <a:srgbClr val="9281A5">
                  <a:alpha val="5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Know</a:t>
            </a:r>
            <a:r>
              <a:rPr lang="en-US" sz="4800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 The Lord </a:t>
            </a:r>
            <a:r>
              <a:rPr lang="en-US" sz="4800" b="1" u="sng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Better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Increase</a:t>
            </a:r>
            <a:r>
              <a:rPr lang="en-US" sz="4800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 In Our </a:t>
            </a:r>
            <a:r>
              <a:rPr lang="en-US" sz="4800" b="1" u="sng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Love</a:t>
            </a:r>
            <a:r>
              <a:rPr lang="en-US" sz="4800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 of God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971550" y="457200"/>
            <a:ext cx="72009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6600" kern="0" spc="-150" dirty="0">
                <a:solidFill>
                  <a:srgbClr val="19080E"/>
                </a:solidFill>
                <a:latin typeface="Garamond" panose="02020404030301010803" pitchFamily="18" charset="0"/>
              </a:rPr>
              <a:t>One Step At A Time</a:t>
            </a:r>
            <a:endParaRPr lang="en-US" sz="6600" kern="0" spc="-150" dirty="0">
              <a:solidFill>
                <a:srgbClr val="19080E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725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7848600" cy="2286000"/>
          </a:xfrm>
          <a:gradFill flip="none" rotWithShape="1">
            <a:gsLst>
              <a:gs pos="0">
                <a:srgbClr val="FBE3D9">
                  <a:alpha val="60000"/>
                </a:srgbClr>
              </a:gs>
              <a:gs pos="41000">
                <a:srgbClr val="F6D8CE">
                  <a:alpha val="50000"/>
                </a:srgbClr>
              </a:gs>
              <a:gs pos="74000">
                <a:srgbClr val="B598AE">
                  <a:alpha val="50000"/>
                </a:srgbClr>
              </a:gs>
              <a:gs pos="100000">
                <a:srgbClr val="9281A5">
                  <a:alpha val="50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Know</a:t>
            </a:r>
            <a:r>
              <a:rPr lang="en-US" sz="4800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 The Lord </a:t>
            </a:r>
            <a:r>
              <a:rPr lang="en-US" sz="4800" b="1" u="sng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Better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Increase</a:t>
            </a:r>
            <a:r>
              <a:rPr lang="en-US" sz="4800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 In Our </a:t>
            </a:r>
            <a:r>
              <a:rPr lang="en-US" sz="4800" b="1" u="sng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Love</a:t>
            </a:r>
            <a:r>
              <a:rPr lang="en-US" sz="4800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 of God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Follow</a:t>
            </a:r>
            <a:r>
              <a:rPr lang="en-US" sz="4800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4800" b="1" u="sng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Closer</a:t>
            </a:r>
            <a:r>
              <a:rPr lang="en-US" sz="4800" dirty="0">
                <a:solidFill>
                  <a:srgbClr val="19080E"/>
                </a:solidFill>
                <a:latin typeface="Garamond" panose="02020404030301010803" pitchFamily="18" charset="0"/>
                <a:cs typeface="Arial" pitchFamily="34" charset="0"/>
              </a:rPr>
              <a:t> To The Lord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971550" y="457200"/>
            <a:ext cx="72009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6600" kern="0" spc="-150" dirty="0">
                <a:solidFill>
                  <a:srgbClr val="19080E"/>
                </a:solidFill>
                <a:latin typeface="Garamond" panose="02020404030301010803" pitchFamily="18" charset="0"/>
              </a:rPr>
              <a:t>One Step At A Time</a:t>
            </a:r>
            <a:endParaRPr lang="en-US" sz="6600" kern="0" spc="-150" dirty="0">
              <a:solidFill>
                <a:srgbClr val="19080E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357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77E8C-4CC0-4B3E-8157-8563BFE34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7D1D9-87EE-40DE-B6CD-7F479B91F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3999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1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9360D-5D9C-4E64-ACE0-36783E6AE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345C5-A74F-428A-B0D5-3AD8464A9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3999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84FCF-151C-45BA-B4EE-77357C454C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60F8F-F197-43D5-A68B-2825347B9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3999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3709"/>
            <a:ext cx="911345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8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AD0B1-2B67-4CD2-B860-28A2121979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1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9518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" y="128661"/>
            <a:ext cx="9102516" cy="60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1535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3709"/>
            <a:ext cx="911345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37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oor Richar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11402</TotalTime>
  <Words>67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Garamond</vt:lpstr>
      <vt:lpstr>Poor Richard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Step At A Time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Nosredneh,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R. Henderson</dc:creator>
  <cp:lastModifiedBy>Tim Henderson</cp:lastModifiedBy>
  <cp:revision>420</cp:revision>
  <dcterms:created xsi:type="dcterms:W3CDTF">2008-04-24T16:40:17Z</dcterms:created>
  <dcterms:modified xsi:type="dcterms:W3CDTF">2019-01-20T02:25:32Z</dcterms:modified>
</cp:coreProperties>
</file>