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655" r:id="rId2"/>
    <p:sldId id="668" r:id="rId3"/>
    <p:sldId id="671" r:id="rId4"/>
    <p:sldId id="700" r:id="rId5"/>
    <p:sldId id="682" r:id="rId6"/>
    <p:sldId id="667" r:id="rId7"/>
    <p:sldId id="656" r:id="rId8"/>
    <p:sldId id="662" r:id="rId9"/>
    <p:sldId id="649" r:id="rId10"/>
    <p:sldId id="612" r:id="rId11"/>
    <p:sldId id="718" r:id="rId12"/>
    <p:sldId id="724" r:id="rId13"/>
    <p:sldId id="726" r:id="rId14"/>
    <p:sldId id="727" r:id="rId15"/>
    <p:sldId id="72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2D"/>
    <a:srgbClr val="E9DADC"/>
    <a:srgbClr val="860023"/>
    <a:srgbClr val="D60038"/>
    <a:srgbClr val="ED1152"/>
    <a:srgbClr val="F9F9FB"/>
    <a:srgbClr val="F5DAC9"/>
    <a:srgbClr val="412C1A"/>
    <a:srgbClr val="FFF3E3"/>
    <a:srgbClr val="F9F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81B990-CE6E-4B0C-8FF6-8B8FDFB9C55C}" v="43" dt="2019-02-10T03:19:56.6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581" autoAdjust="0"/>
    <p:restoredTop sz="94660"/>
  </p:normalViewPr>
  <p:slideViewPr>
    <p:cSldViewPr>
      <p:cViewPr varScale="1">
        <p:scale>
          <a:sx n="114" d="100"/>
          <a:sy n="114" d="100"/>
        </p:scale>
        <p:origin x="270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Henderson" userId="aa53ab5fee4fe9d1" providerId="LiveId" clId="{5CFD5729-BEFA-4A65-8254-059326FC358B}"/>
    <pc:docChg chg="custSel addSld delSld modSld sldOrd">
      <pc:chgData name="Tim Henderson" userId="aa53ab5fee4fe9d1" providerId="LiveId" clId="{5CFD5729-BEFA-4A65-8254-059326FC358B}" dt="2019-02-10T03:20:20.698" v="174" actId="14100"/>
      <pc:docMkLst>
        <pc:docMk/>
      </pc:docMkLst>
      <pc:sldChg chg="modSp setBg">
        <pc:chgData name="Tim Henderson" userId="aa53ab5fee4fe9d1" providerId="LiveId" clId="{5CFD5729-BEFA-4A65-8254-059326FC358B}" dt="2019-02-10T03:11:10.843" v="51" actId="207"/>
        <pc:sldMkLst>
          <pc:docMk/>
          <pc:sldMk cId="2751422009" sldId="612"/>
        </pc:sldMkLst>
        <pc:spChg chg="mod">
          <ac:chgData name="Tim Henderson" userId="aa53ab5fee4fe9d1" providerId="LiveId" clId="{5CFD5729-BEFA-4A65-8254-059326FC358B}" dt="2019-02-10T03:09:26.944" v="42" actId="12788"/>
          <ac:spMkLst>
            <pc:docMk/>
            <pc:sldMk cId="2751422009" sldId="612"/>
            <ac:spMk id="3" creationId="{00000000-0000-0000-0000-000000000000}"/>
          </ac:spMkLst>
        </pc:spChg>
        <pc:spChg chg="mod">
          <ac:chgData name="Tim Henderson" userId="aa53ab5fee4fe9d1" providerId="LiveId" clId="{5CFD5729-BEFA-4A65-8254-059326FC358B}" dt="2019-02-10T03:11:10.843" v="51" actId="207"/>
          <ac:spMkLst>
            <pc:docMk/>
            <pc:sldMk cId="2751422009" sldId="612"/>
            <ac:spMk id="4" creationId="{00000000-0000-0000-0000-000000000000}"/>
          </ac:spMkLst>
        </pc:spChg>
      </pc:sldChg>
      <pc:sldChg chg="addSp delSp modSp">
        <pc:chgData name="Tim Henderson" userId="aa53ab5fee4fe9d1" providerId="LiveId" clId="{5CFD5729-BEFA-4A65-8254-059326FC358B}" dt="2019-02-10T03:07:51.471" v="1" actId="931"/>
        <pc:sldMkLst>
          <pc:docMk/>
          <pc:sldMk cId="2736251177" sldId="668"/>
        </pc:sldMkLst>
        <pc:picChg chg="del">
          <ac:chgData name="Tim Henderson" userId="aa53ab5fee4fe9d1" providerId="LiveId" clId="{5CFD5729-BEFA-4A65-8254-059326FC358B}" dt="2019-02-10T03:07:12.627" v="0" actId="478"/>
          <ac:picMkLst>
            <pc:docMk/>
            <pc:sldMk cId="2736251177" sldId="668"/>
            <ac:picMk id="4" creationId="{219B2527-1DFE-4FA4-841B-CCB11BE23326}"/>
          </ac:picMkLst>
        </pc:picChg>
        <pc:picChg chg="add mod">
          <ac:chgData name="Tim Henderson" userId="aa53ab5fee4fe9d1" providerId="LiveId" clId="{5CFD5729-BEFA-4A65-8254-059326FC358B}" dt="2019-02-10T03:07:51.471" v="1" actId="931"/>
          <ac:picMkLst>
            <pc:docMk/>
            <pc:sldMk cId="2736251177" sldId="668"/>
            <ac:picMk id="5" creationId="{B16FEDA8-EF8A-4125-9BC8-6AC39995FAE0}"/>
          </ac:picMkLst>
        </pc:picChg>
      </pc:sldChg>
      <pc:sldChg chg="addSp delSp modSp">
        <pc:chgData name="Tim Henderson" userId="aa53ab5fee4fe9d1" providerId="LiveId" clId="{5CFD5729-BEFA-4A65-8254-059326FC358B}" dt="2019-02-10T03:08:01.447" v="3" actId="931"/>
        <pc:sldMkLst>
          <pc:docMk/>
          <pc:sldMk cId="3397881836" sldId="671"/>
        </pc:sldMkLst>
        <pc:picChg chg="add mod">
          <ac:chgData name="Tim Henderson" userId="aa53ab5fee4fe9d1" providerId="LiveId" clId="{5CFD5729-BEFA-4A65-8254-059326FC358B}" dt="2019-02-10T03:08:01.447" v="3" actId="931"/>
          <ac:picMkLst>
            <pc:docMk/>
            <pc:sldMk cId="3397881836" sldId="671"/>
            <ac:picMk id="4" creationId="{13EC4AC2-F5A0-4C95-808A-DD974E8B1391}"/>
          </ac:picMkLst>
        </pc:picChg>
        <pc:picChg chg="del">
          <ac:chgData name="Tim Henderson" userId="aa53ab5fee4fe9d1" providerId="LiveId" clId="{5CFD5729-BEFA-4A65-8254-059326FC358B}" dt="2019-02-10T03:07:55.683" v="2" actId="478"/>
          <ac:picMkLst>
            <pc:docMk/>
            <pc:sldMk cId="3397881836" sldId="671"/>
            <ac:picMk id="5" creationId="{6DE14824-F6B7-44F5-9C23-3CB0CA84C4DA}"/>
          </ac:picMkLst>
        </pc:picChg>
      </pc:sldChg>
      <pc:sldChg chg="addSp delSp modSp">
        <pc:chgData name="Tim Henderson" userId="aa53ab5fee4fe9d1" providerId="LiveId" clId="{5CFD5729-BEFA-4A65-8254-059326FC358B}" dt="2019-02-10T03:09:57.230" v="44" actId="931"/>
        <pc:sldMkLst>
          <pc:docMk/>
          <pc:sldMk cId="2201914609" sldId="718"/>
        </pc:sldMkLst>
        <pc:picChg chg="del">
          <ac:chgData name="Tim Henderson" userId="aa53ab5fee4fe9d1" providerId="LiveId" clId="{5CFD5729-BEFA-4A65-8254-059326FC358B}" dt="2019-02-10T03:09:50.716" v="43" actId="478"/>
          <ac:picMkLst>
            <pc:docMk/>
            <pc:sldMk cId="2201914609" sldId="718"/>
            <ac:picMk id="4" creationId="{DF644E1A-390E-4A8A-8C5E-2ECCA34824DE}"/>
          </ac:picMkLst>
        </pc:picChg>
        <pc:picChg chg="add mod">
          <ac:chgData name="Tim Henderson" userId="aa53ab5fee4fe9d1" providerId="LiveId" clId="{5CFD5729-BEFA-4A65-8254-059326FC358B}" dt="2019-02-10T03:09:57.230" v="44" actId="931"/>
          <ac:picMkLst>
            <pc:docMk/>
            <pc:sldMk cId="2201914609" sldId="718"/>
            <ac:picMk id="5" creationId="{16047B37-AF1A-4D98-9009-26DFB2310575}"/>
          </ac:picMkLst>
        </pc:picChg>
      </pc:sldChg>
      <pc:sldChg chg="del">
        <pc:chgData name="Tim Henderson" userId="aa53ab5fee4fe9d1" providerId="LiveId" clId="{5CFD5729-BEFA-4A65-8254-059326FC358B}" dt="2019-02-10T03:10:05.969" v="45" actId="2696"/>
        <pc:sldMkLst>
          <pc:docMk/>
          <pc:sldMk cId="1554207166" sldId="722"/>
        </pc:sldMkLst>
      </pc:sldChg>
      <pc:sldChg chg="del">
        <pc:chgData name="Tim Henderson" userId="aa53ab5fee4fe9d1" providerId="LiveId" clId="{5CFD5729-BEFA-4A65-8254-059326FC358B}" dt="2019-02-10T03:10:09.337" v="48" actId="2696"/>
        <pc:sldMkLst>
          <pc:docMk/>
          <pc:sldMk cId="2074998890" sldId="723"/>
        </pc:sldMkLst>
      </pc:sldChg>
      <pc:sldChg chg="modSp setBg">
        <pc:chgData name="Tim Henderson" userId="aa53ab5fee4fe9d1" providerId="LiveId" clId="{5CFD5729-BEFA-4A65-8254-059326FC358B}" dt="2019-02-10T03:20:20.698" v="174" actId="14100"/>
        <pc:sldMkLst>
          <pc:docMk/>
          <pc:sldMk cId="58813064" sldId="724"/>
        </pc:sldMkLst>
        <pc:spChg chg="mod">
          <ac:chgData name="Tim Henderson" userId="aa53ab5fee4fe9d1" providerId="LiveId" clId="{5CFD5729-BEFA-4A65-8254-059326FC358B}" dt="2019-02-10T03:20:20.698" v="174" actId="14100"/>
          <ac:spMkLst>
            <pc:docMk/>
            <pc:sldMk cId="58813064" sldId="724"/>
            <ac:spMk id="4" creationId="{9681E63C-117A-453E-A34C-587B66F72DAA}"/>
          </ac:spMkLst>
        </pc:spChg>
        <pc:spChg chg="mod">
          <ac:chgData name="Tim Henderson" userId="aa53ab5fee4fe9d1" providerId="LiveId" clId="{5CFD5729-BEFA-4A65-8254-059326FC358B}" dt="2019-02-10T03:12:18.086" v="69" actId="403"/>
          <ac:spMkLst>
            <pc:docMk/>
            <pc:sldMk cId="58813064" sldId="724"/>
            <ac:spMk id="7" creationId="{7909A65C-6A37-45BC-8F21-7F8A5ABEEB97}"/>
          </ac:spMkLst>
        </pc:spChg>
      </pc:sldChg>
      <pc:sldChg chg="add ord">
        <pc:chgData name="Tim Henderson" userId="aa53ab5fee4fe9d1" providerId="LiveId" clId="{5CFD5729-BEFA-4A65-8254-059326FC358B}" dt="2019-02-10T03:10:15.277" v="50"/>
        <pc:sldMkLst>
          <pc:docMk/>
          <pc:sldMk cId="4198842784" sldId="725"/>
        </pc:sldMkLst>
      </pc:sldChg>
      <pc:sldChg chg="del">
        <pc:chgData name="Tim Henderson" userId="aa53ab5fee4fe9d1" providerId="LiveId" clId="{5CFD5729-BEFA-4A65-8254-059326FC358B}" dt="2019-02-10T03:10:09.319" v="46" actId="2696"/>
        <pc:sldMkLst>
          <pc:docMk/>
          <pc:sldMk cId="4224101151" sldId="725"/>
        </pc:sldMkLst>
      </pc:sldChg>
      <pc:sldChg chg="del">
        <pc:chgData name="Tim Henderson" userId="aa53ab5fee4fe9d1" providerId="LiveId" clId="{5CFD5729-BEFA-4A65-8254-059326FC358B}" dt="2019-02-10T03:10:09.327" v="47" actId="2696"/>
        <pc:sldMkLst>
          <pc:docMk/>
          <pc:sldMk cId="1956677396" sldId="726"/>
        </pc:sldMkLst>
      </pc:sldChg>
      <pc:sldChg chg="modSp add">
        <pc:chgData name="Tim Henderson" userId="aa53ab5fee4fe9d1" providerId="LiveId" clId="{5CFD5729-BEFA-4A65-8254-059326FC358B}" dt="2019-02-10T03:20:09.480" v="172" actId="14100"/>
        <pc:sldMkLst>
          <pc:docMk/>
          <pc:sldMk cId="2559813349" sldId="726"/>
        </pc:sldMkLst>
        <pc:spChg chg="mod">
          <ac:chgData name="Tim Henderson" userId="aa53ab5fee4fe9d1" providerId="LiveId" clId="{5CFD5729-BEFA-4A65-8254-059326FC358B}" dt="2019-02-10T03:20:09.480" v="172" actId="14100"/>
          <ac:spMkLst>
            <pc:docMk/>
            <pc:sldMk cId="2559813349" sldId="726"/>
            <ac:spMk id="4" creationId="{9681E63C-117A-453E-A34C-587B66F72DAA}"/>
          </ac:spMkLst>
        </pc:spChg>
      </pc:sldChg>
      <pc:sldChg chg="add">
        <pc:chgData name="Tim Henderson" userId="aa53ab5fee4fe9d1" providerId="LiveId" clId="{5CFD5729-BEFA-4A65-8254-059326FC358B}" dt="2019-02-10T03:19:56.599" v="170"/>
        <pc:sldMkLst>
          <pc:docMk/>
          <pc:sldMk cId="886304996" sldId="72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C5D060-833F-4071-A3DD-E6948AA02D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88BA21-EFF9-4AB2-9349-7181A6C1A2A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1828800"/>
          </a:xfrm>
          <a:solidFill>
            <a:srgbClr val="808000">
              <a:alpha val="20000"/>
            </a:srgbClr>
          </a:solidFill>
        </p:spPr>
        <p:txBody>
          <a:bodyPr/>
          <a:lstStyle>
            <a:lvl1pPr>
              <a:defRPr sz="6000">
                <a:solidFill>
                  <a:srgbClr val="33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362200"/>
            <a:ext cx="8534400" cy="1752600"/>
          </a:xfrm>
          <a:solidFill>
            <a:srgbClr val="808000">
              <a:alpha val="20000"/>
            </a:srgbClr>
          </a:solidFill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3330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6461125"/>
            <a:ext cx="457200" cy="396875"/>
          </a:xfrm>
        </p:spPr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</a:lstStyle>
          <a:p>
            <a:fld id="{81CB7C07-B311-4790-A06D-02C3441CAF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build="p" animBg="1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</a:lstStyle>
          <a:p>
            <a:fld id="{4A6B1109-05D4-4389-8AF2-CE46F310A9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403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403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</a:lstStyle>
          <a:p>
            <a:fld id="{206E0DBA-B5A2-46A2-8070-2D22739763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08000">
              <a:alpha val="20000"/>
            </a:srgbClr>
          </a:solidFill>
        </p:spPr>
        <p:txBody>
          <a:bodyPr/>
          <a:lstStyle>
            <a:lvl1pPr>
              <a:defRPr>
                <a:solidFill>
                  <a:srgbClr val="33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808000">
              <a:alpha val="20000"/>
            </a:srgbClr>
          </a:solidFill>
        </p:spPr>
        <p:txBody>
          <a:bodyPr/>
          <a:lstStyle>
            <a:lvl1pPr>
              <a:defRPr>
                <a:solidFill>
                  <a:srgbClr val="333300"/>
                </a:solidFill>
              </a:defRPr>
            </a:lvl1pPr>
            <a:lvl2pPr>
              <a:defRPr>
                <a:solidFill>
                  <a:srgbClr val="333300"/>
                </a:solidFill>
              </a:defRPr>
            </a:lvl2pPr>
            <a:lvl3pPr>
              <a:defRPr>
                <a:solidFill>
                  <a:srgbClr val="333300"/>
                </a:solidFill>
              </a:defRPr>
            </a:lvl3pPr>
            <a:lvl4pPr>
              <a:defRPr>
                <a:solidFill>
                  <a:srgbClr val="333300"/>
                </a:solidFill>
              </a:defRPr>
            </a:lvl4pPr>
            <a:lvl5pPr>
              <a:defRPr>
                <a:solidFill>
                  <a:srgbClr val="3333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</a:lstStyle>
          <a:p>
            <a:fld id="{D39CD760-96DE-47C8-B6FC-499F233F7B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</a:lstStyle>
          <a:p>
            <a:fld id="{30EAF6B2-96BC-4ED6-81A9-D626E35CD0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95800" cy="281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495800" cy="281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</a:lstStyle>
          <a:p>
            <a:fld id="{2D060904-CCDF-46F2-B6AB-EE36506FF5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BCFB27-298B-4A10-820A-5BDDAF6384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40E0CF-0E2A-45F0-9C62-65AA52FAD6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</a:lstStyle>
          <a:p>
            <a:fld id="{0B1E0D43-9F82-4FF6-A5BA-BBC54048B9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</a:lstStyle>
          <a:p>
            <a:fld id="{73718C5A-D277-4923-A5A2-30F489C2A2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3E906A-9679-4B37-A9D3-54F7E3BD14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9067800" cy="914400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95400"/>
            <a:ext cx="9144000" cy="2819400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4A4A4A"/>
                </a:solidFill>
              </a:defRPr>
            </a:lvl1pPr>
          </a:lstStyle>
          <a:p>
            <a:fld id="{3C341121-2D74-4579-A207-CBD2D23A4A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 uiExpand="1" build="p" animBg="1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400" b="1" i="0" baseline="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44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4000">
          <a:solidFill>
            <a:srgbClr val="FFFF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3600">
          <a:solidFill>
            <a:srgbClr val="FFFF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3200">
          <a:solidFill>
            <a:srgbClr val="FFFF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09518" cy="605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77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23950" y="152400"/>
            <a:ext cx="6896100" cy="1828800"/>
          </a:xfrm>
          <a:noFill/>
        </p:spPr>
        <p:txBody>
          <a:bodyPr/>
          <a:lstStyle/>
          <a:p>
            <a:r>
              <a:rPr lang="en-US" dirty="0">
                <a:solidFill>
                  <a:srgbClr val="D60038"/>
                </a:solidFill>
                <a:latin typeface="Garamond" panose="02020404030301010803" pitchFamily="18" charset="0"/>
              </a:rPr>
              <a:t>Love Is …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667000" y="4876801"/>
            <a:ext cx="3810000" cy="762000"/>
          </a:xfrm>
          <a:noFill/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b="1" dirty="0">
                <a:solidFill>
                  <a:srgbClr val="D60038"/>
                </a:solidFill>
                <a:latin typeface="Garamond" panose="02020404030301010803" pitchFamily="18" charset="0"/>
              </a:rPr>
              <a:t>1 Corinthians 13</a:t>
            </a:r>
            <a:endParaRPr lang="en-US" sz="4000" b="1" dirty="0">
              <a:solidFill>
                <a:srgbClr val="D60038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2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D77E8C-4CC0-4B3E-8157-8563BFE34C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047B37-AF1A-4D98-9009-26DFB2310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68"/>
            <a:ext cx="9144000" cy="646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14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681E63C-117A-453E-A34C-587B66F72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05000"/>
            <a:ext cx="6858000" cy="990600"/>
          </a:xfrm>
          <a:solidFill>
            <a:srgbClr val="E9DADC">
              <a:alpha val="82000"/>
            </a:srgbClr>
          </a:solidFill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800" b="1" u="sng" dirty="0">
                <a:solidFill>
                  <a:srgbClr val="AC002D"/>
                </a:solidFill>
                <a:latin typeface="Garamond" panose="02020404030301010803" pitchFamily="18" charset="0"/>
                <a:cs typeface="Arial" pitchFamily="34" charset="0"/>
              </a:rPr>
              <a:t>Agape</a:t>
            </a:r>
            <a:r>
              <a:rPr lang="en-US" sz="4800" dirty="0">
                <a:solidFill>
                  <a:srgbClr val="AC002D"/>
                </a:solidFill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en-US" sz="4800" b="1" u="sng" dirty="0">
                <a:solidFill>
                  <a:srgbClr val="AC002D"/>
                </a:solidFill>
                <a:latin typeface="Garamond" panose="02020404030301010803" pitchFamily="18" charset="0"/>
                <a:cs typeface="Arial" pitchFamily="34" charset="0"/>
              </a:rPr>
              <a:t>Love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909A65C-6A37-45BC-8F21-7F8A5ABEEB97}"/>
              </a:ext>
            </a:extLst>
          </p:cNvPr>
          <p:cNvSpPr txBox="1">
            <a:spLocks/>
          </p:cNvSpPr>
          <p:nvPr/>
        </p:nvSpPr>
        <p:spPr bwMode="auto">
          <a:xfrm>
            <a:off x="152400" y="45720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 b="1" i="0" baseline="0">
                <a:solidFill>
                  <a:srgbClr val="3333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9pPr>
          </a:lstStyle>
          <a:p>
            <a:r>
              <a:rPr lang="en-US" sz="7200" kern="0" dirty="0">
                <a:solidFill>
                  <a:srgbClr val="D60038"/>
                </a:solidFill>
                <a:latin typeface="Garamond" panose="02020404030301010803" pitchFamily="18" charset="0"/>
              </a:rPr>
              <a:t>Love Is …</a:t>
            </a:r>
            <a:endParaRPr lang="en-US" sz="6000" kern="0" dirty="0">
              <a:solidFill>
                <a:srgbClr val="D60038"/>
              </a:solidFill>
              <a:latin typeface="Garamond" panose="02020404030301010803" pitchFamily="18" charset="0"/>
              <a:cs typeface="Ezra SIL" panose="02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8813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681E63C-117A-453E-A34C-587B66F72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05000"/>
            <a:ext cx="6858000" cy="1600200"/>
          </a:xfrm>
          <a:solidFill>
            <a:srgbClr val="E9DADC">
              <a:alpha val="82000"/>
            </a:srgbClr>
          </a:solidFill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800" b="1" u="sng" dirty="0">
                <a:solidFill>
                  <a:srgbClr val="AC002D"/>
                </a:solidFill>
                <a:latin typeface="Garamond" panose="02020404030301010803" pitchFamily="18" charset="0"/>
                <a:cs typeface="Arial" pitchFamily="34" charset="0"/>
              </a:rPr>
              <a:t>Agape</a:t>
            </a:r>
            <a:r>
              <a:rPr lang="en-US" sz="4800" dirty="0">
                <a:solidFill>
                  <a:srgbClr val="AC002D"/>
                </a:solidFill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en-US" sz="4800" b="1" u="sng" dirty="0">
                <a:solidFill>
                  <a:srgbClr val="AC002D"/>
                </a:solidFill>
                <a:latin typeface="Garamond" panose="02020404030301010803" pitchFamily="18" charset="0"/>
                <a:cs typeface="Arial" pitchFamily="34" charset="0"/>
              </a:rPr>
              <a:t>Love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AC002D"/>
                </a:solidFill>
                <a:latin typeface="Garamond" panose="02020404030301010803" pitchFamily="18" charset="0"/>
                <a:cs typeface="Arial" pitchFamily="34" charset="0"/>
              </a:rPr>
              <a:t>Agape Love Is </a:t>
            </a:r>
            <a:r>
              <a:rPr lang="en-US" sz="4800" b="1" u="sng" dirty="0">
                <a:solidFill>
                  <a:srgbClr val="AC002D"/>
                </a:solidFill>
                <a:latin typeface="Garamond" panose="02020404030301010803" pitchFamily="18" charset="0"/>
                <a:cs typeface="Arial" pitchFamily="34" charset="0"/>
              </a:rPr>
              <a:t>Necessary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909A65C-6A37-45BC-8F21-7F8A5ABEEB97}"/>
              </a:ext>
            </a:extLst>
          </p:cNvPr>
          <p:cNvSpPr txBox="1">
            <a:spLocks/>
          </p:cNvSpPr>
          <p:nvPr/>
        </p:nvSpPr>
        <p:spPr bwMode="auto">
          <a:xfrm>
            <a:off x="152400" y="45720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 b="1" i="0" baseline="0">
                <a:solidFill>
                  <a:srgbClr val="3333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9pPr>
          </a:lstStyle>
          <a:p>
            <a:r>
              <a:rPr lang="en-US" sz="7200" kern="0" dirty="0">
                <a:solidFill>
                  <a:srgbClr val="D60038"/>
                </a:solidFill>
                <a:latin typeface="Garamond" panose="02020404030301010803" pitchFamily="18" charset="0"/>
              </a:rPr>
              <a:t>Love Is …</a:t>
            </a:r>
            <a:endParaRPr lang="en-US" sz="6000" kern="0" dirty="0">
              <a:solidFill>
                <a:srgbClr val="D60038"/>
              </a:solidFill>
              <a:latin typeface="Garamond" panose="02020404030301010803" pitchFamily="18" charset="0"/>
              <a:cs typeface="Ezra SIL" panose="02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59813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681E63C-117A-453E-A34C-587B66F72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05000"/>
            <a:ext cx="6858000" cy="2362200"/>
          </a:xfrm>
          <a:solidFill>
            <a:srgbClr val="E9DADC">
              <a:alpha val="82000"/>
            </a:srgbClr>
          </a:solidFill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800" b="1" u="sng" dirty="0">
                <a:solidFill>
                  <a:srgbClr val="AC002D"/>
                </a:solidFill>
                <a:latin typeface="Garamond" panose="02020404030301010803" pitchFamily="18" charset="0"/>
                <a:cs typeface="Arial" pitchFamily="34" charset="0"/>
              </a:rPr>
              <a:t>Agape</a:t>
            </a:r>
            <a:r>
              <a:rPr lang="en-US" sz="4800" dirty="0">
                <a:solidFill>
                  <a:srgbClr val="AC002D"/>
                </a:solidFill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en-US" sz="4800" b="1" u="sng" dirty="0">
                <a:solidFill>
                  <a:srgbClr val="AC002D"/>
                </a:solidFill>
                <a:latin typeface="Garamond" panose="02020404030301010803" pitchFamily="18" charset="0"/>
                <a:cs typeface="Arial" pitchFamily="34" charset="0"/>
              </a:rPr>
              <a:t>Love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AC002D"/>
                </a:solidFill>
                <a:latin typeface="Garamond" panose="02020404030301010803" pitchFamily="18" charset="0"/>
                <a:cs typeface="Arial" pitchFamily="34" charset="0"/>
              </a:rPr>
              <a:t>Agape Love Is </a:t>
            </a:r>
            <a:r>
              <a:rPr lang="en-US" sz="4800" b="1" u="sng" dirty="0">
                <a:solidFill>
                  <a:srgbClr val="AC002D"/>
                </a:solidFill>
                <a:latin typeface="Garamond" panose="02020404030301010803" pitchFamily="18" charset="0"/>
                <a:cs typeface="Arial" pitchFamily="34" charset="0"/>
              </a:rPr>
              <a:t>Necessary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AC002D"/>
                </a:solidFill>
                <a:latin typeface="Garamond" panose="02020404030301010803" pitchFamily="18" charset="0"/>
                <a:cs typeface="Arial" pitchFamily="34" charset="0"/>
              </a:rPr>
              <a:t>Agape Love </a:t>
            </a:r>
            <a:r>
              <a:rPr lang="en-US" sz="4800" b="1" u="sng" dirty="0">
                <a:solidFill>
                  <a:srgbClr val="AC002D"/>
                </a:solidFill>
                <a:latin typeface="Garamond" panose="02020404030301010803" pitchFamily="18" charset="0"/>
                <a:cs typeface="Arial" pitchFamily="34" charset="0"/>
              </a:rPr>
              <a:t>Provokes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909A65C-6A37-45BC-8F21-7F8A5ABEEB97}"/>
              </a:ext>
            </a:extLst>
          </p:cNvPr>
          <p:cNvSpPr txBox="1">
            <a:spLocks/>
          </p:cNvSpPr>
          <p:nvPr/>
        </p:nvSpPr>
        <p:spPr bwMode="auto">
          <a:xfrm>
            <a:off x="152400" y="45720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 b="1" i="0" baseline="0">
                <a:solidFill>
                  <a:srgbClr val="3333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9pPr>
          </a:lstStyle>
          <a:p>
            <a:r>
              <a:rPr lang="en-US" sz="7200" kern="0" dirty="0">
                <a:solidFill>
                  <a:srgbClr val="D60038"/>
                </a:solidFill>
                <a:latin typeface="Garamond" panose="02020404030301010803" pitchFamily="18" charset="0"/>
              </a:rPr>
              <a:t>Love Is …</a:t>
            </a:r>
            <a:endParaRPr lang="en-US" sz="6000" kern="0" dirty="0">
              <a:solidFill>
                <a:srgbClr val="D60038"/>
              </a:solidFill>
              <a:latin typeface="Garamond" panose="02020404030301010803" pitchFamily="18" charset="0"/>
              <a:cs typeface="Ezra SIL" panose="02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86304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D77E8C-4CC0-4B3E-8157-8563BFE34C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047B37-AF1A-4D98-9009-26DFB2310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68"/>
            <a:ext cx="9144000" cy="646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4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89360D-5D9C-4E64-ACE0-36783E6AEE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6FEDA8-EF8A-4125-9BC8-6AC39995F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68"/>
            <a:ext cx="9144000" cy="646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51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484FCF-151C-45BA-B4EE-77357C454C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EC4AC2-F5A0-4C95-808A-DD974E8B1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68"/>
            <a:ext cx="9144000" cy="646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81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" y="153709"/>
            <a:ext cx="9113457" cy="605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89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DAD0B1-2B67-4CD2-B860-28A2121979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510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09518" cy="605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" y="128661"/>
            <a:ext cx="9102516" cy="60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3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1"/>
            <a:ext cx="9115358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68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" y="153709"/>
            <a:ext cx="9113457" cy="605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1378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Poor Richard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11451</TotalTime>
  <Words>47</Words>
  <Application>Microsoft Office PowerPoint</Application>
  <PresentationFormat>On-screen Show (4:3)</PresentationFormat>
  <Paragraphs>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Garamond</vt:lpstr>
      <vt:lpstr>Poor Richard</vt:lpstr>
      <vt:lpstr>Trebuchet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Love Is …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Nosredneh,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Timothy R. Henderson</dc:creator>
  <cp:lastModifiedBy>Tim Henderson</cp:lastModifiedBy>
  <cp:revision>420</cp:revision>
  <dcterms:created xsi:type="dcterms:W3CDTF">2008-04-24T16:40:17Z</dcterms:created>
  <dcterms:modified xsi:type="dcterms:W3CDTF">2019-02-10T03:20:25Z</dcterms:modified>
</cp:coreProperties>
</file>