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655" r:id="rId2"/>
    <p:sldId id="668" r:id="rId3"/>
    <p:sldId id="671" r:id="rId4"/>
    <p:sldId id="700" r:id="rId5"/>
    <p:sldId id="682" r:id="rId6"/>
    <p:sldId id="667" r:id="rId7"/>
    <p:sldId id="656" r:id="rId8"/>
    <p:sldId id="662" r:id="rId9"/>
    <p:sldId id="649" r:id="rId10"/>
    <p:sldId id="612" r:id="rId11"/>
    <p:sldId id="718" r:id="rId12"/>
    <p:sldId id="726" r:id="rId13"/>
    <p:sldId id="728" r:id="rId14"/>
    <p:sldId id="729" r:id="rId15"/>
    <p:sldId id="727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2112"/>
    <a:srgbClr val="FDF3E9"/>
    <a:srgbClr val="050402"/>
    <a:srgbClr val="E3DBDB"/>
    <a:srgbClr val="080302"/>
    <a:srgbClr val="231E25"/>
    <a:srgbClr val="EFEFEF"/>
    <a:srgbClr val="E3E3E3"/>
    <a:srgbClr val="D9D9D9"/>
    <a:srgbClr val="9D51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851D8F-7B5A-457F-B0FD-21B9F29E2322}" v="60" dt="2019-04-21T00:17:16.4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581" autoAdjust="0"/>
    <p:restoredTop sz="94660"/>
  </p:normalViewPr>
  <p:slideViewPr>
    <p:cSldViewPr>
      <p:cViewPr varScale="1">
        <p:scale>
          <a:sx n="69" d="100"/>
          <a:sy n="69" d="100"/>
        </p:scale>
        <p:origin x="66" y="10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Henderson" userId="aa53ab5fee4fe9d1" providerId="LiveId" clId="{F5BE7489-6BEB-4775-9239-2A3AE2084F64}"/>
    <pc:docChg chg="undo custSel addSld delSld modSld sldOrd">
      <pc:chgData name="Tim Henderson" userId="aa53ab5fee4fe9d1" providerId="LiveId" clId="{F5BE7489-6BEB-4775-9239-2A3AE2084F64}" dt="2019-04-21T00:17:34.505" v="301" actId="14100"/>
      <pc:docMkLst>
        <pc:docMk/>
      </pc:docMkLst>
      <pc:sldChg chg="modSp setBg">
        <pc:chgData name="Tim Henderson" userId="aa53ab5fee4fe9d1" providerId="LiveId" clId="{F5BE7489-6BEB-4775-9239-2A3AE2084F64}" dt="2019-04-21T00:13:08.373" v="126" actId="14100"/>
        <pc:sldMkLst>
          <pc:docMk/>
          <pc:sldMk cId="2751422009" sldId="612"/>
        </pc:sldMkLst>
        <pc:spChg chg="mod">
          <ac:chgData name="Tim Henderson" userId="aa53ab5fee4fe9d1" providerId="LiveId" clId="{F5BE7489-6BEB-4775-9239-2A3AE2084F64}" dt="2019-04-21T00:12:10.175" v="104" actId="14100"/>
          <ac:spMkLst>
            <pc:docMk/>
            <pc:sldMk cId="2751422009" sldId="612"/>
            <ac:spMk id="3" creationId="{00000000-0000-0000-0000-000000000000}"/>
          </ac:spMkLst>
        </pc:spChg>
        <pc:spChg chg="mod">
          <ac:chgData name="Tim Henderson" userId="aa53ab5fee4fe9d1" providerId="LiveId" clId="{F5BE7489-6BEB-4775-9239-2A3AE2084F64}" dt="2019-04-21T00:13:08.373" v="126" actId="14100"/>
          <ac:spMkLst>
            <pc:docMk/>
            <pc:sldMk cId="2751422009" sldId="612"/>
            <ac:spMk id="4" creationId="{00000000-0000-0000-0000-000000000000}"/>
          </ac:spMkLst>
        </pc:spChg>
      </pc:sldChg>
      <pc:sldChg chg="addSp delSp modSp">
        <pc:chgData name="Tim Henderson" userId="aa53ab5fee4fe9d1" providerId="LiveId" clId="{F5BE7489-6BEB-4775-9239-2A3AE2084F64}" dt="2019-04-21T00:10:02.070" v="1" actId="931"/>
        <pc:sldMkLst>
          <pc:docMk/>
          <pc:sldMk cId="2736251177" sldId="668"/>
        </pc:sldMkLst>
        <pc:picChg chg="add mod">
          <ac:chgData name="Tim Henderson" userId="aa53ab5fee4fe9d1" providerId="LiveId" clId="{F5BE7489-6BEB-4775-9239-2A3AE2084F64}" dt="2019-04-21T00:10:02.070" v="1" actId="931"/>
          <ac:picMkLst>
            <pc:docMk/>
            <pc:sldMk cId="2736251177" sldId="668"/>
            <ac:picMk id="4" creationId="{9AA1F49A-75DA-4920-95DE-7CB5F14082D3}"/>
          </ac:picMkLst>
        </pc:picChg>
        <pc:picChg chg="del">
          <ac:chgData name="Tim Henderson" userId="aa53ab5fee4fe9d1" providerId="LiveId" clId="{F5BE7489-6BEB-4775-9239-2A3AE2084F64}" dt="2019-04-21T00:09:34.362" v="0" actId="478"/>
          <ac:picMkLst>
            <pc:docMk/>
            <pc:sldMk cId="2736251177" sldId="668"/>
            <ac:picMk id="7" creationId="{A835538F-9E2A-4FF4-B5FE-85E4456FF163}"/>
          </ac:picMkLst>
        </pc:picChg>
      </pc:sldChg>
      <pc:sldChg chg="addSp delSp modSp">
        <pc:chgData name="Tim Henderson" userId="aa53ab5fee4fe9d1" providerId="LiveId" clId="{F5BE7489-6BEB-4775-9239-2A3AE2084F64}" dt="2019-04-21T00:10:12.451" v="3" actId="931"/>
        <pc:sldMkLst>
          <pc:docMk/>
          <pc:sldMk cId="3397881836" sldId="671"/>
        </pc:sldMkLst>
        <pc:picChg chg="del">
          <ac:chgData name="Tim Henderson" userId="aa53ab5fee4fe9d1" providerId="LiveId" clId="{F5BE7489-6BEB-4775-9239-2A3AE2084F64}" dt="2019-04-21T00:10:06.134" v="2" actId="478"/>
          <ac:picMkLst>
            <pc:docMk/>
            <pc:sldMk cId="3397881836" sldId="671"/>
            <ac:picMk id="4" creationId="{39B265A1-E6B4-4604-9434-D2F7771E2F8B}"/>
          </ac:picMkLst>
        </pc:picChg>
        <pc:picChg chg="add mod">
          <ac:chgData name="Tim Henderson" userId="aa53ab5fee4fe9d1" providerId="LiveId" clId="{F5BE7489-6BEB-4775-9239-2A3AE2084F64}" dt="2019-04-21T00:10:12.451" v="3" actId="931"/>
          <ac:picMkLst>
            <pc:docMk/>
            <pc:sldMk cId="3397881836" sldId="671"/>
            <ac:picMk id="5" creationId="{4A62EFCD-9F90-45C2-A23F-35DE9659E035}"/>
          </ac:picMkLst>
        </pc:picChg>
      </pc:sldChg>
      <pc:sldChg chg="addSp delSp modSp">
        <pc:chgData name="Tim Henderson" userId="aa53ab5fee4fe9d1" providerId="LiveId" clId="{F5BE7489-6BEB-4775-9239-2A3AE2084F64}" dt="2019-04-21T00:13:25.437" v="128" actId="931"/>
        <pc:sldMkLst>
          <pc:docMk/>
          <pc:sldMk cId="2201914609" sldId="718"/>
        </pc:sldMkLst>
        <pc:picChg chg="add mod">
          <ac:chgData name="Tim Henderson" userId="aa53ab5fee4fe9d1" providerId="LiveId" clId="{F5BE7489-6BEB-4775-9239-2A3AE2084F64}" dt="2019-04-21T00:13:25.437" v="128" actId="931"/>
          <ac:picMkLst>
            <pc:docMk/>
            <pc:sldMk cId="2201914609" sldId="718"/>
            <ac:picMk id="4" creationId="{F79F9E18-8D42-46B4-928F-35089CC944A1}"/>
          </ac:picMkLst>
        </pc:picChg>
        <pc:picChg chg="del">
          <ac:chgData name="Tim Henderson" userId="aa53ab5fee4fe9d1" providerId="LiveId" clId="{F5BE7489-6BEB-4775-9239-2A3AE2084F64}" dt="2019-04-21T00:13:18.422" v="127" actId="478"/>
          <ac:picMkLst>
            <pc:docMk/>
            <pc:sldMk cId="2201914609" sldId="718"/>
            <ac:picMk id="5" creationId="{8B7C124D-604B-4F62-99F8-272386B730EA}"/>
          </ac:picMkLst>
        </pc:picChg>
      </pc:sldChg>
      <pc:sldChg chg="modSp setBg">
        <pc:chgData name="Tim Henderson" userId="aa53ab5fee4fe9d1" providerId="LiveId" clId="{F5BE7489-6BEB-4775-9239-2A3AE2084F64}" dt="2019-04-21T00:17:34.505" v="301" actId="14100"/>
        <pc:sldMkLst>
          <pc:docMk/>
          <pc:sldMk cId="4128057252" sldId="726"/>
        </pc:sldMkLst>
        <pc:spChg chg="mod">
          <ac:chgData name="Tim Henderson" userId="aa53ab5fee4fe9d1" providerId="LiveId" clId="{F5BE7489-6BEB-4775-9239-2A3AE2084F64}" dt="2019-04-21T00:17:34.505" v="301" actId="14100"/>
          <ac:spMkLst>
            <pc:docMk/>
            <pc:sldMk cId="4128057252" sldId="726"/>
            <ac:spMk id="4" creationId="{9681E63C-117A-453E-A34C-587B66F72DAA}"/>
          </ac:spMkLst>
        </pc:spChg>
        <pc:spChg chg="mod">
          <ac:chgData name="Tim Henderson" userId="aa53ab5fee4fe9d1" providerId="LiveId" clId="{F5BE7489-6BEB-4775-9239-2A3AE2084F64}" dt="2019-04-21T00:17:02.608" v="295" actId="255"/>
          <ac:spMkLst>
            <pc:docMk/>
            <pc:sldMk cId="4128057252" sldId="726"/>
            <ac:spMk id="7" creationId="{7909A65C-6A37-45BC-8F21-7F8A5ABEEB97}"/>
          </ac:spMkLst>
        </pc:spChg>
      </pc:sldChg>
      <pc:sldChg chg="del">
        <pc:chgData name="Tim Henderson" userId="aa53ab5fee4fe9d1" providerId="LiveId" clId="{F5BE7489-6BEB-4775-9239-2A3AE2084F64}" dt="2019-04-21T00:14:17.022" v="137" actId="2696"/>
        <pc:sldMkLst>
          <pc:docMk/>
          <pc:sldMk cId="3260993856" sldId="727"/>
        </pc:sldMkLst>
      </pc:sldChg>
      <pc:sldChg chg="add ord">
        <pc:chgData name="Tim Henderson" userId="aa53ab5fee4fe9d1" providerId="LiveId" clId="{F5BE7489-6BEB-4775-9239-2A3AE2084F64}" dt="2019-04-21T00:14:22.916" v="139"/>
        <pc:sldMkLst>
          <pc:docMk/>
          <pc:sldMk cId="3698204340" sldId="727"/>
        </pc:sldMkLst>
      </pc:sldChg>
      <pc:sldChg chg="del">
        <pc:chgData name="Tim Henderson" userId="aa53ab5fee4fe9d1" providerId="LiveId" clId="{F5BE7489-6BEB-4775-9239-2A3AE2084F64}" dt="2019-04-21T00:14:14.618" v="135" actId="2696"/>
        <pc:sldMkLst>
          <pc:docMk/>
          <pc:sldMk cId="104582422" sldId="728"/>
        </pc:sldMkLst>
      </pc:sldChg>
      <pc:sldChg chg="modSp add">
        <pc:chgData name="Tim Henderson" userId="aa53ab5fee4fe9d1" providerId="LiveId" clId="{F5BE7489-6BEB-4775-9239-2A3AE2084F64}" dt="2019-04-21T00:17:25.175" v="299" actId="14100"/>
        <pc:sldMkLst>
          <pc:docMk/>
          <pc:sldMk cId="2453678504" sldId="728"/>
        </pc:sldMkLst>
        <pc:spChg chg="mod">
          <ac:chgData name="Tim Henderson" userId="aa53ab5fee4fe9d1" providerId="LiveId" clId="{F5BE7489-6BEB-4775-9239-2A3AE2084F64}" dt="2019-04-21T00:17:25.175" v="299" actId="14100"/>
          <ac:spMkLst>
            <pc:docMk/>
            <pc:sldMk cId="2453678504" sldId="728"/>
            <ac:spMk id="4" creationId="{9681E63C-117A-453E-A34C-587B66F72DAA}"/>
          </ac:spMkLst>
        </pc:spChg>
      </pc:sldChg>
      <pc:sldChg chg="add">
        <pc:chgData name="Tim Henderson" userId="aa53ab5fee4fe9d1" providerId="LiveId" clId="{F5BE7489-6BEB-4775-9239-2A3AE2084F64}" dt="2019-04-21T00:17:16.422" v="297"/>
        <pc:sldMkLst>
          <pc:docMk/>
          <pc:sldMk cId="3041723140" sldId="729"/>
        </pc:sldMkLst>
      </pc:sldChg>
      <pc:sldChg chg="del">
        <pc:chgData name="Tim Henderson" userId="aa53ab5fee4fe9d1" providerId="LiveId" clId="{F5BE7489-6BEB-4775-9239-2A3AE2084F64}" dt="2019-04-21T00:14:15.165" v="136" actId="2696"/>
        <pc:sldMkLst>
          <pc:docMk/>
          <pc:sldMk cId="3419438612" sldId="729"/>
        </pc:sldMkLst>
      </pc:sldChg>
      <pc:sldChg chg="del">
        <pc:chgData name="Tim Henderson" userId="aa53ab5fee4fe9d1" providerId="LiveId" clId="{F5BE7489-6BEB-4775-9239-2A3AE2084F64}" dt="2019-04-21T00:10:17.288" v="4" actId="2696"/>
        <pc:sldMkLst>
          <pc:docMk/>
          <pc:sldMk cId="929052380" sldId="730"/>
        </pc:sldMkLst>
      </pc:sldChg>
      <pc:sldChg chg="del">
        <pc:chgData name="Tim Henderson" userId="aa53ab5fee4fe9d1" providerId="LiveId" clId="{F5BE7489-6BEB-4775-9239-2A3AE2084F64}" dt="2019-04-21T00:10:18.531" v="5" actId="2696"/>
        <pc:sldMkLst>
          <pc:docMk/>
          <pc:sldMk cId="2135564745" sldId="73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9C5D060-833F-4071-A3DD-E6948AA02DBA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A88BA21-EFF9-4AB2-9349-7181A6C1A2A2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52400"/>
            <a:ext cx="8839200" cy="1828800"/>
          </a:xfrm>
          <a:solidFill>
            <a:srgbClr val="808000">
              <a:alpha val="20000"/>
            </a:srgbClr>
          </a:solidFill>
        </p:spPr>
        <p:txBody>
          <a:bodyPr/>
          <a:lstStyle>
            <a:lvl1pPr>
              <a:defRPr sz="6000">
                <a:solidFill>
                  <a:srgbClr val="3333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2362200"/>
            <a:ext cx="8534400" cy="1752600"/>
          </a:xfrm>
          <a:solidFill>
            <a:srgbClr val="808000">
              <a:alpha val="20000"/>
            </a:srgbClr>
          </a:solidFill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333300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0" y="6461125"/>
            <a:ext cx="457200" cy="396875"/>
          </a:xfrm>
        </p:spPr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81CB7C07-B311-4790-A06D-02C3441CAF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5123" grpId="0" build="p" animBg="1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12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12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12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12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1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4A6B1109-05D4-4389-8AF2-CE46F310A9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4038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4038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206E0DBA-B5A2-46A2-8070-2D22739763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808000">
              <a:alpha val="20000"/>
            </a:srgbClr>
          </a:solidFill>
        </p:spPr>
        <p:txBody>
          <a:bodyPr/>
          <a:lstStyle>
            <a:lvl1pPr>
              <a:defRPr>
                <a:solidFill>
                  <a:srgbClr val="3333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808000">
              <a:alpha val="20000"/>
            </a:srgbClr>
          </a:solidFill>
        </p:spPr>
        <p:txBody>
          <a:bodyPr/>
          <a:lstStyle>
            <a:lvl1pPr>
              <a:defRPr>
                <a:solidFill>
                  <a:srgbClr val="333300"/>
                </a:solidFill>
              </a:defRPr>
            </a:lvl1pPr>
            <a:lvl2pPr>
              <a:defRPr>
                <a:solidFill>
                  <a:srgbClr val="333300"/>
                </a:solidFill>
              </a:defRPr>
            </a:lvl2pPr>
            <a:lvl3pPr>
              <a:defRPr>
                <a:solidFill>
                  <a:srgbClr val="333300"/>
                </a:solidFill>
              </a:defRPr>
            </a:lvl3pPr>
            <a:lvl4pPr>
              <a:defRPr>
                <a:solidFill>
                  <a:srgbClr val="333300"/>
                </a:solidFill>
              </a:defRPr>
            </a:lvl4pPr>
            <a:lvl5pPr>
              <a:defRPr>
                <a:solidFill>
                  <a:srgbClr val="3333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D39CD760-96DE-47C8-B6FC-499F233F7BD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30EAF6B2-96BC-4ED6-81A9-D626E35CD0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95400"/>
            <a:ext cx="4495800" cy="281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495800" cy="281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2D060904-CCDF-46F2-B6AB-EE36506FF5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4" grpId="0" build="p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EBCFB27-298B-4A10-820A-5BDDAF6384E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240E0CF-0E2A-45F0-9C62-65AA52FAD6D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0B1E0D43-9F82-4FF6-A5BA-BBC54048B9A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73718C5A-D277-4923-A5A2-30F489C2A2B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E3E906A-9679-4B37-A9D3-54F7E3BD14D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76200"/>
            <a:ext cx="9067800" cy="914400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95400"/>
            <a:ext cx="9144000" cy="2819400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532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4A4A4A"/>
                </a:solidFill>
              </a:defRPr>
            </a:lvl1pPr>
          </a:lstStyle>
          <a:p>
            <a:fld id="{3C341121-2D74-4579-A207-CBD2D23A4AC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animBg="1"/>
      <p:bldP spid="1027" grpId="0" uiExpand="1" build="p" animBg="1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5400" b="1" i="0" baseline="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44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4000">
          <a:solidFill>
            <a:srgbClr val="FFFF0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3600">
          <a:solidFill>
            <a:srgbClr val="FFFF00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3200">
          <a:solidFill>
            <a:srgbClr val="FFFF0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09518" cy="60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77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33525" y="1905000"/>
            <a:ext cx="6076950" cy="2057400"/>
          </a:xfrm>
          <a:solidFill>
            <a:srgbClr val="332112">
              <a:alpha val="59000"/>
            </a:srgbClr>
          </a:solidFill>
          <a:effectLst>
            <a:softEdge rad="127000"/>
          </a:effectLst>
        </p:spPr>
        <p:txBody>
          <a:bodyPr/>
          <a:lstStyle/>
          <a:p>
            <a:r>
              <a:rPr lang="en-US" dirty="0">
                <a:solidFill>
                  <a:srgbClr val="FDF3E9"/>
                </a:solidFill>
                <a:latin typeface="Garamond" panose="02020404030301010803" pitchFamily="18" charset="0"/>
              </a:rPr>
              <a:t>The Breastplate Of Righteousness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628900" y="4800600"/>
            <a:ext cx="3886200" cy="838200"/>
          </a:xfrm>
          <a:noFill/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b="1" dirty="0">
                <a:solidFill>
                  <a:srgbClr val="FDF3E9"/>
                </a:solidFill>
                <a:latin typeface="Garamond" panose="02020404030301010803" pitchFamily="18" charset="0"/>
              </a:rPr>
              <a:t>Philippians 3:2-14</a:t>
            </a:r>
            <a:endParaRPr lang="en-US" sz="3600" b="1" dirty="0">
              <a:solidFill>
                <a:srgbClr val="FDF3E9"/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422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D77E8C-4CC0-4B3E-8157-8563BFE34C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9F9E18-8D42-46B4-928F-35089CC94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14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681E63C-117A-453E-A34C-587B66F72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752600"/>
            <a:ext cx="8458200" cy="762000"/>
          </a:xfrm>
          <a:solidFill>
            <a:srgbClr val="332112">
              <a:alpha val="50000"/>
            </a:srgbClr>
          </a:solidFill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u="sng" dirty="0">
                <a:solidFill>
                  <a:srgbClr val="FDF3E9"/>
                </a:solidFill>
                <a:latin typeface="Garamond" panose="02020404030301010803" pitchFamily="18" charset="0"/>
                <a:cs typeface="Arial" pitchFamily="34" charset="0"/>
              </a:rPr>
              <a:t>Breastplate</a:t>
            </a:r>
            <a:r>
              <a:rPr lang="en-US" dirty="0">
                <a:solidFill>
                  <a:srgbClr val="FDF3E9"/>
                </a:solidFill>
                <a:latin typeface="Garamond" panose="02020404030301010803" pitchFamily="18" charset="0"/>
                <a:cs typeface="Arial" pitchFamily="34" charset="0"/>
              </a:rPr>
              <a:t> of </a:t>
            </a:r>
            <a:r>
              <a:rPr lang="en-US" b="1" u="sng" dirty="0">
                <a:solidFill>
                  <a:srgbClr val="FDF3E9"/>
                </a:solidFill>
                <a:latin typeface="Garamond" panose="02020404030301010803" pitchFamily="18" charset="0"/>
                <a:cs typeface="Arial" pitchFamily="34" charset="0"/>
              </a:rPr>
              <a:t>Self</a:t>
            </a:r>
            <a:r>
              <a:rPr lang="en-US" dirty="0">
                <a:solidFill>
                  <a:srgbClr val="FDF3E9"/>
                </a:solidFill>
                <a:latin typeface="Garamond" panose="02020404030301010803" pitchFamily="18" charset="0"/>
                <a:cs typeface="Arial" pitchFamily="34" charset="0"/>
              </a:rPr>
              <a:t>-</a:t>
            </a:r>
            <a:r>
              <a:rPr lang="en-US" b="1" u="sng" dirty="0">
                <a:solidFill>
                  <a:srgbClr val="FDF3E9"/>
                </a:solidFill>
                <a:latin typeface="Garamond" panose="02020404030301010803" pitchFamily="18" charset="0"/>
                <a:cs typeface="Arial" pitchFamily="34" charset="0"/>
              </a:rPr>
              <a:t>Righteousness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909A65C-6A37-45BC-8F21-7F8A5ABEEB97}"/>
              </a:ext>
            </a:extLst>
          </p:cNvPr>
          <p:cNvSpPr txBox="1">
            <a:spLocks/>
          </p:cNvSpPr>
          <p:nvPr/>
        </p:nvSpPr>
        <p:spPr bwMode="auto">
          <a:xfrm>
            <a:off x="304800" y="228600"/>
            <a:ext cx="8458200" cy="914400"/>
          </a:xfrm>
          <a:prstGeom prst="rect">
            <a:avLst/>
          </a:prstGeom>
          <a:solidFill>
            <a:srgbClr val="332112">
              <a:alpha val="50000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5400" b="1" i="0" baseline="0">
                <a:solidFill>
                  <a:srgbClr val="3333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9pPr>
          </a:lstStyle>
          <a:p>
            <a:r>
              <a:rPr lang="en-US" sz="5200" kern="0" dirty="0">
                <a:solidFill>
                  <a:srgbClr val="FDF3E9"/>
                </a:solidFill>
                <a:latin typeface="Garamond" panose="02020404030301010803" pitchFamily="18" charset="0"/>
              </a:rPr>
              <a:t>Breastplate of Righteousness</a:t>
            </a:r>
            <a:endParaRPr lang="en-US" sz="5200" kern="0" dirty="0">
              <a:solidFill>
                <a:srgbClr val="FDF3E9"/>
              </a:solidFill>
              <a:latin typeface="Garamond" panose="02020404030301010803" pitchFamily="18" charset="0"/>
              <a:cs typeface="Ezra SIL" panose="020004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28057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681E63C-117A-453E-A34C-587B66F72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752600"/>
            <a:ext cx="8458200" cy="1524000"/>
          </a:xfrm>
          <a:solidFill>
            <a:srgbClr val="332112">
              <a:alpha val="50000"/>
            </a:srgbClr>
          </a:solidFill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u="sng" dirty="0">
                <a:solidFill>
                  <a:srgbClr val="FDF3E9"/>
                </a:solidFill>
                <a:latin typeface="Garamond" panose="02020404030301010803" pitchFamily="18" charset="0"/>
                <a:cs typeface="Arial" pitchFamily="34" charset="0"/>
              </a:rPr>
              <a:t>Breastplate</a:t>
            </a:r>
            <a:r>
              <a:rPr lang="en-US" dirty="0">
                <a:solidFill>
                  <a:srgbClr val="FDF3E9"/>
                </a:solidFill>
                <a:latin typeface="Garamond" panose="02020404030301010803" pitchFamily="18" charset="0"/>
                <a:cs typeface="Arial" pitchFamily="34" charset="0"/>
              </a:rPr>
              <a:t> of </a:t>
            </a:r>
            <a:r>
              <a:rPr lang="en-US" b="1" u="sng" dirty="0">
                <a:solidFill>
                  <a:srgbClr val="FDF3E9"/>
                </a:solidFill>
                <a:latin typeface="Garamond" panose="02020404030301010803" pitchFamily="18" charset="0"/>
                <a:cs typeface="Arial" pitchFamily="34" charset="0"/>
              </a:rPr>
              <a:t>Self</a:t>
            </a:r>
            <a:r>
              <a:rPr lang="en-US" dirty="0">
                <a:solidFill>
                  <a:srgbClr val="FDF3E9"/>
                </a:solidFill>
                <a:latin typeface="Garamond" panose="02020404030301010803" pitchFamily="18" charset="0"/>
                <a:cs typeface="Arial" pitchFamily="34" charset="0"/>
              </a:rPr>
              <a:t>-</a:t>
            </a:r>
            <a:r>
              <a:rPr lang="en-US" b="1" u="sng" dirty="0">
                <a:solidFill>
                  <a:srgbClr val="FDF3E9"/>
                </a:solidFill>
                <a:latin typeface="Garamond" panose="02020404030301010803" pitchFamily="18" charset="0"/>
                <a:cs typeface="Arial" pitchFamily="34" charset="0"/>
              </a:rPr>
              <a:t>Righteousness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u="sng" dirty="0">
                <a:solidFill>
                  <a:srgbClr val="FDF3E9"/>
                </a:solidFill>
                <a:latin typeface="Garamond" panose="02020404030301010803" pitchFamily="18" charset="0"/>
                <a:cs typeface="Arial" pitchFamily="34" charset="0"/>
              </a:rPr>
              <a:t>Breastplate</a:t>
            </a:r>
            <a:r>
              <a:rPr lang="en-US" dirty="0">
                <a:solidFill>
                  <a:srgbClr val="FDF3E9"/>
                </a:solidFill>
                <a:latin typeface="Garamond" panose="02020404030301010803" pitchFamily="18" charset="0"/>
                <a:cs typeface="Arial" pitchFamily="34" charset="0"/>
              </a:rPr>
              <a:t> </a:t>
            </a:r>
            <a:r>
              <a:rPr lang="en-US" b="1" u="sng" dirty="0">
                <a:solidFill>
                  <a:srgbClr val="FDF3E9"/>
                </a:solidFill>
                <a:latin typeface="Garamond" panose="02020404030301010803" pitchFamily="18" charset="0"/>
                <a:cs typeface="Arial" pitchFamily="34" charset="0"/>
              </a:rPr>
              <a:t>Protects</a:t>
            </a:r>
            <a:r>
              <a:rPr lang="en-US" dirty="0">
                <a:solidFill>
                  <a:srgbClr val="FDF3E9"/>
                </a:solidFill>
                <a:latin typeface="Garamond" panose="02020404030301010803" pitchFamily="18" charset="0"/>
                <a:cs typeface="Arial" pitchFamily="34" charset="0"/>
              </a:rPr>
              <a:t> the </a:t>
            </a:r>
            <a:r>
              <a:rPr lang="en-US" b="1" u="sng" dirty="0">
                <a:solidFill>
                  <a:srgbClr val="FDF3E9"/>
                </a:solidFill>
                <a:latin typeface="Garamond" panose="02020404030301010803" pitchFamily="18" charset="0"/>
                <a:cs typeface="Arial" pitchFamily="34" charset="0"/>
              </a:rPr>
              <a:t>Heart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909A65C-6A37-45BC-8F21-7F8A5ABEEB97}"/>
              </a:ext>
            </a:extLst>
          </p:cNvPr>
          <p:cNvSpPr txBox="1">
            <a:spLocks/>
          </p:cNvSpPr>
          <p:nvPr/>
        </p:nvSpPr>
        <p:spPr bwMode="auto">
          <a:xfrm>
            <a:off x="304800" y="228600"/>
            <a:ext cx="8458200" cy="914400"/>
          </a:xfrm>
          <a:prstGeom prst="rect">
            <a:avLst/>
          </a:prstGeom>
          <a:solidFill>
            <a:srgbClr val="332112">
              <a:alpha val="50000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5400" b="1" i="0" baseline="0">
                <a:solidFill>
                  <a:srgbClr val="3333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9pPr>
          </a:lstStyle>
          <a:p>
            <a:r>
              <a:rPr lang="en-US" sz="5200" kern="0" dirty="0">
                <a:solidFill>
                  <a:srgbClr val="FDF3E9"/>
                </a:solidFill>
                <a:latin typeface="Garamond" panose="02020404030301010803" pitchFamily="18" charset="0"/>
              </a:rPr>
              <a:t>Breastplate of Righteousness</a:t>
            </a:r>
            <a:endParaRPr lang="en-US" sz="5200" kern="0" dirty="0">
              <a:solidFill>
                <a:srgbClr val="FDF3E9"/>
              </a:solidFill>
              <a:latin typeface="Garamond" panose="02020404030301010803" pitchFamily="18" charset="0"/>
              <a:cs typeface="Ezra SIL" panose="020004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53678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681E63C-117A-453E-A34C-587B66F72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752600"/>
            <a:ext cx="8458200" cy="2819400"/>
          </a:xfrm>
          <a:solidFill>
            <a:srgbClr val="332112">
              <a:alpha val="50000"/>
            </a:srgbClr>
          </a:solidFill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u="sng" dirty="0">
                <a:solidFill>
                  <a:srgbClr val="FDF3E9"/>
                </a:solidFill>
                <a:latin typeface="Garamond" panose="02020404030301010803" pitchFamily="18" charset="0"/>
                <a:cs typeface="Arial" pitchFamily="34" charset="0"/>
              </a:rPr>
              <a:t>Breastplate</a:t>
            </a:r>
            <a:r>
              <a:rPr lang="en-US" dirty="0">
                <a:solidFill>
                  <a:srgbClr val="FDF3E9"/>
                </a:solidFill>
                <a:latin typeface="Garamond" panose="02020404030301010803" pitchFamily="18" charset="0"/>
                <a:cs typeface="Arial" pitchFamily="34" charset="0"/>
              </a:rPr>
              <a:t> of </a:t>
            </a:r>
            <a:r>
              <a:rPr lang="en-US" b="1" u="sng" dirty="0">
                <a:solidFill>
                  <a:srgbClr val="FDF3E9"/>
                </a:solidFill>
                <a:latin typeface="Garamond" panose="02020404030301010803" pitchFamily="18" charset="0"/>
                <a:cs typeface="Arial" pitchFamily="34" charset="0"/>
              </a:rPr>
              <a:t>Self</a:t>
            </a:r>
            <a:r>
              <a:rPr lang="en-US" dirty="0">
                <a:solidFill>
                  <a:srgbClr val="FDF3E9"/>
                </a:solidFill>
                <a:latin typeface="Garamond" panose="02020404030301010803" pitchFamily="18" charset="0"/>
                <a:cs typeface="Arial" pitchFamily="34" charset="0"/>
              </a:rPr>
              <a:t>-</a:t>
            </a:r>
            <a:r>
              <a:rPr lang="en-US" b="1" u="sng" dirty="0">
                <a:solidFill>
                  <a:srgbClr val="FDF3E9"/>
                </a:solidFill>
                <a:latin typeface="Garamond" panose="02020404030301010803" pitchFamily="18" charset="0"/>
                <a:cs typeface="Arial" pitchFamily="34" charset="0"/>
              </a:rPr>
              <a:t>Righteousness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u="sng" dirty="0">
                <a:solidFill>
                  <a:srgbClr val="FDF3E9"/>
                </a:solidFill>
                <a:latin typeface="Garamond" panose="02020404030301010803" pitchFamily="18" charset="0"/>
                <a:cs typeface="Arial" pitchFamily="34" charset="0"/>
              </a:rPr>
              <a:t>Breastplate</a:t>
            </a:r>
            <a:r>
              <a:rPr lang="en-US" dirty="0">
                <a:solidFill>
                  <a:srgbClr val="FDF3E9"/>
                </a:solidFill>
                <a:latin typeface="Garamond" panose="02020404030301010803" pitchFamily="18" charset="0"/>
                <a:cs typeface="Arial" pitchFamily="34" charset="0"/>
              </a:rPr>
              <a:t> </a:t>
            </a:r>
            <a:r>
              <a:rPr lang="en-US" b="1" u="sng" dirty="0">
                <a:solidFill>
                  <a:srgbClr val="FDF3E9"/>
                </a:solidFill>
                <a:latin typeface="Garamond" panose="02020404030301010803" pitchFamily="18" charset="0"/>
                <a:cs typeface="Arial" pitchFamily="34" charset="0"/>
              </a:rPr>
              <a:t>Protects</a:t>
            </a:r>
            <a:r>
              <a:rPr lang="en-US" dirty="0">
                <a:solidFill>
                  <a:srgbClr val="FDF3E9"/>
                </a:solidFill>
                <a:latin typeface="Garamond" panose="02020404030301010803" pitchFamily="18" charset="0"/>
                <a:cs typeface="Arial" pitchFamily="34" charset="0"/>
              </a:rPr>
              <a:t> the </a:t>
            </a:r>
            <a:r>
              <a:rPr lang="en-US" b="1" u="sng" dirty="0">
                <a:solidFill>
                  <a:srgbClr val="FDF3E9"/>
                </a:solidFill>
                <a:latin typeface="Garamond" panose="02020404030301010803" pitchFamily="18" charset="0"/>
                <a:cs typeface="Arial" pitchFamily="34" charset="0"/>
              </a:rPr>
              <a:t>Heart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u="sng" dirty="0">
                <a:solidFill>
                  <a:srgbClr val="FDF3E9"/>
                </a:solidFill>
                <a:latin typeface="Garamond" panose="02020404030301010803" pitchFamily="18" charset="0"/>
                <a:cs typeface="Arial" pitchFamily="34" charset="0"/>
              </a:rPr>
              <a:t>Righteousness</a:t>
            </a:r>
            <a:r>
              <a:rPr lang="en-US" dirty="0">
                <a:solidFill>
                  <a:srgbClr val="FDF3E9"/>
                </a:solidFill>
                <a:latin typeface="Garamond" panose="02020404030301010803" pitchFamily="18" charset="0"/>
                <a:cs typeface="Arial" pitchFamily="34" charset="0"/>
              </a:rPr>
              <a:t> From God </a:t>
            </a:r>
            <a:r>
              <a:rPr lang="en-US" b="1" u="sng" dirty="0">
                <a:solidFill>
                  <a:srgbClr val="FDF3E9"/>
                </a:solidFill>
                <a:latin typeface="Garamond" panose="02020404030301010803" pitchFamily="18" charset="0"/>
                <a:cs typeface="Arial" pitchFamily="34" charset="0"/>
              </a:rPr>
              <a:t>Depends</a:t>
            </a:r>
            <a:r>
              <a:rPr lang="en-US" dirty="0">
                <a:solidFill>
                  <a:srgbClr val="FDF3E9"/>
                </a:solidFill>
                <a:latin typeface="Garamond" panose="02020404030301010803" pitchFamily="18" charset="0"/>
                <a:cs typeface="Arial" pitchFamily="34" charset="0"/>
              </a:rPr>
              <a:t> On </a:t>
            </a:r>
            <a:r>
              <a:rPr lang="en-US" b="1" u="sng" dirty="0">
                <a:solidFill>
                  <a:srgbClr val="FDF3E9"/>
                </a:solidFill>
                <a:latin typeface="Garamond" panose="02020404030301010803" pitchFamily="18" charset="0"/>
                <a:cs typeface="Arial" pitchFamily="34" charset="0"/>
              </a:rPr>
              <a:t>Faith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909A65C-6A37-45BC-8F21-7F8A5ABEEB97}"/>
              </a:ext>
            </a:extLst>
          </p:cNvPr>
          <p:cNvSpPr txBox="1">
            <a:spLocks/>
          </p:cNvSpPr>
          <p:nvPr/>
        </p:nvSpPr>
        <p:spPr bwMode="auto">
          <a:xfrm>
            <a:off x="304800" y="228600"/>
            <a:ext cx="8458200" cy="914400"/>
          </a:xfrm>
          <a:prstGeom prst="rect">
            <a:avLst/>
          </a:prstGeom>
          <a:solidFill>
            <a:srgbClr val="332112">
              <a:alpha val="50000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5400" b="1" i="0" baseline="0">
                <a:solidFill>
                  <a:srgbClr val="3333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9pPr>
          </a:lstStyle>
          <a:p>
            <a:r>
              <a:rPr lang="en-US" sz="5200" kern="0" dirty="0">
                <a:solidFill>
                  <a:srgbClr val="FDF3E9"/>
                </a:solidFill>
                <a:latin typeface="Garamond" panose="02020404030301010803" pitchFamily="18" charset="0"/>
              </a:rPr>
              <a:t>Breastplate of Righteousness</a:t>
            </a:r>
            <a:endParaRPr lang="en-US" sz="5200" kern="0" dirty="0">
              <a:solidFill>
                <a:srgbClr val="FDF3E9"/>
              </a:solidFill>
              <a:latin typeface="Garamond" panose="02020404030301010803" pitchFamily="18" charset="0"/>
              <a:cs typeface="Ezra SIL" panose="020004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41723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D77E8C-4CC0-4B3E-8157-8563BFE34C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9F9E18-8D42-46B4-928F-35089CC94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04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89360D-5D9C-4E64-ACE0-36783E6AE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A1F49A-75DA-4920-95DE-7CB5F1408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51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484FCF-151C-45BA-B4EE-77357C454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2EFCD-9F90-45C2-A23F-35DE9659E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81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3" y="153709"/>
            <a:ext cx="9113457" cy="60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89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DAD0B1-2B67-4CD2-B860-28A2121979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510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09518" cy="60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4" y="128661"/>
            <a:ext cx="9102516" cy="604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3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1"/>
            <a:ext cx="911535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68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3" y="153709"/>
            <a:ext cx="9113457" cy="60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1378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Poor Richard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11948</TotalTime>
  <Words>53</Words>
  <Application>Microsoft Office PowerPoint</Application>
  <PresentationFormat>On-screen Show (4:3)</PresentationFormat>
  <Paragraphs>26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Garamond</vt:lpstr>
      <vt:lpstr>Poor Richard</vt:lpstr>
      <vt:lpstr>Trebuchet MS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Breastplate Of Righteousness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Nosredneh,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Pursue Peace</dc:title>
  <dc:creator>Timothy R. Henderson</dc:creator>
  <cp:keywords>Peace;love;harmony;Romans 14</cp:keywords>
  <cp:lastModifiedBy>Tim Henderson</cp:lastModifiedBy>
  <cp:revision>421</cp:revision>
  <dcterms:created xsi:type="dcterms:W3CDTF">2008-04-24T16:40:17Z</dcterms:created>
  <dcterms:modified xsi:type="dcterms:W3CDTF">2019-04-21T00:17:40Z</dcterms:modified>
</cp:coreProperties>
</file>