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55" r:id="rId2"/>
    <p:sldId id="668" r:id="rId3"/>
    <p:sldId id="671" r:id="rId4"/>
    <p:sldId id="700" r:id="rId5"/>
    <p:sldId id="682" r:id="rId6"/>
    <p:sldId id="667" r:id="rId7"/>
    <p:sldId id="656" r:id="rId8"/>
    <p:sldId id="662" r:id="rId9"/>
    <p:sldId id="649" r:id="rId10"/>
    <p:sldId id="612" r:id="rId11"/>
    <p:sldId id="718" r:id="rId12"/>
    <p:sldId id="726" r:id="rId13"/>
    <p:sldId id="728" r:id="rId14"/>
    <p:sldId id="729" r:id="rId15"/>
    <p:sldId id="72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918"/>
    <a:srgbClr val="EEE4D6"/>
    <a:srgbClr val="DCDCDC"/>
    <a:srgbClr val="EFEFEF"/>
    <a:srgbClr val="08090B"/>
    <a:srgbClr val="F5E2C7"/>
    <a:srgbClr val="E2B063"/>
    <a:srgbClr val="332112"/>
    <a:srgbClr val="FDF3E9"/>
    <a:srgbClr val="050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FEE4E-3948-4DFF-AF5C-2ED50BD4772F}" v="70" dt="2019-05-05T01:13:52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81" autoAdjust="0"/>
    <p:restoredTop sz="94660"/>
  </p:normalViewPr>
  <p:slideViewPr>
    <p:cSldViewPr>
      <p:cViewPr varScale="1">
        <p:scale>
          <a:sx n="114" d="100"/>
          <a:sy n="114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Henderson" userId="aa53ab5fee4fe9d1" providerId="LiveId" clId="{4662A397-1645-485C-9DCC-0297CB6004EA}"/>
    <pc:docChg chg="custSel addSld delSld modSld sldOrd">
      <pc:chgData name="Tim Henderson" userId="aa53ab5fee4fe9d1" providerId="LiveId" clId="{4662A397-1645-485C-9DCC-0297CB6004EA}" dt="2019-05-05T01:14:17.798" v="271" actId="14100"/>
      <pc:docMkLst>
        <pc:docMk/>
      </pc:docMkLst>
      <pc:sldChg chg="modSp setBg">
        <pc:chgData name="Tim Henderson" userId="aa53ab5fee4fe9d1" providerId="LiveId" clId="{4662A397-1645-485C-9DCC-0297CB6004EA}" dt="2019-05-05T01:10:18.172" v="106" actId="207"/>
        <pc:sldMkLst>
          <pc:docMk/>
          <pc:sldMk cId="2751422009" sldId="612"/>
        </pc:sldMkLst>
        <pc:spChg chg="mod">
          <ac:chgData name="Tim Henderson" userId="aa53ab5fee4fe9d1" providerId="LiveId" clId="{4662A397-1645-485C-9DCC-0297CB6004EA}" dt="2019-05-05T01:08:47.846" v="105" actId="207"/>
          <ac:spMkLst>
            <pc:docMk/>
            <pc:sldMk cId="2751422009" sldId="612"/>
            <ac:spMk id="3" creationId="{00000000-0000-0000-0000-000000000000}"/>
          </ac:spMkLst>
        </pc:spChg>
        <pc:spChg chg="mod">
          <ac:chgData name="Tim Henderson" userId="aa53ab5fee4fe9d1" providerId="LiveId" clId="{4662A397-1645-485C-9DCC-0297CB6004EA}" dt="2019-05-05T01:10:18.172" v="106" actId="207"/>
          <ac:spMkLst>
            <pc:docMk/>
            <pc:sldMk cId="2751422009" sldId="612"/>
            <ac:spMk id="4" creationId="{00000000-0000-0000-0000-000000000000}"/>
          </ac:spMkLst>
        </pc:spChg>
      </pc:sldChg>
      <pc:sldChg chg="addSp delSp modSp">
        <pc:chgData name="Tim Henderson" userId="aa53ab5fee4fe9d1" providerId="LiveId" clId="{4662A397-1645-485C-9DCC-0297CB6004EA}" dt="2019-05-05T01:05:56.271" v="1" actId="931"/>
        <pc:sldMkLst>
          <pc:docMk/>
          <pc:sldMk cId="2736251177" sldId="668"/>
        </pc:sldMkLst>
        <pc:picChg chg="add mod">
          <ac:chgData name="Tim Henderson" userId="aa53ab5fee4fe9d1" providerId="LiveId" clId="{4662A397-1645-485C-9DCC-0297CB6004EA}" dt="2019-05-05T01:05:56.271" v="1" actId="931"/>
          <ac:picMkLst>
            <pc:docMk/>
            <pc:sldMk cId="2736251177" sldId="668"/>
            <ac:picMk id="4" creationId="{A8A3F77F-682C-4695-A80B-CA3E65556B71}"/>
          </ac:picMkLst>
        </pc:picChg>
        <pc:picChg chg="del">
          <ac:chgData name="Tim Henderson" userId="aa53ab5fee4fe9d1" providerId="LiveId" clId="{4662A397-1645-485C-9DCC-0297CB6004EA}" dt="2019-05-05T01:04:48.630" v="0" actId="478"/>
          <ac:picMkLst>
            <pc:docMk/>
            <pc:sldMk cId="2736251177" sldId="668"/>
            <ac:picMk id="5" creationId="{8397E5C2-C876-4794-97F1-EA2A795F4CC0}"/>
          </ac:picMkLst>
        </pc:picChg>
      </pc:sldChg>
      <pc:sldChg chg="addSp delSp modSp">
        <pc:chgData name="Tim Henderson" userId="aa53ab5fee4fe9d1" providerId="LiveId" clId="{4662A397-1645-485C-9DCC-0297CB6004EA}" dt="2019-05-05T01:06:12.779" v="5" actId="962"/>
        <pc:sldMkLst>
          <pc:docMk/>
          <pc:sldMk cId="3397881836" sldId="671"/>
        </pc:sldMkLst>
        <pc:picChg chg="del">
          <ac:chgData name="Tim Henderson" userId="aa53ab5fee4fe9d1" providerId="LiveId" clId="{4662A397-1645-485C-9DCC-0297CB6004EA}" dt="2019-05-05T01:06:06.707" v="2" actId="478"/>
          <ac:picMkLst>
            <pc:docMk/>
            <pc:sldMk cId="3397881836" sldId="671"/>
            <ac:picMk id="4" creationId="{E5277E4C-745E-4090-AC50-8C5CFE239430}"/>
          </ac:picMkLst>
        </pc:picChg>
        <pc:picChg chg="add mod">
          <ac:chgData name="Tim Henderson" userId="aa53ab5fee4fe9d1" providerId="LiveId" clId="{4662A397-1645-485C-9DCC-0297CB6004EA}" dt="2019-05-05T01:06:12.779" v="5" actId="962"/>
          <ac:picMkLst>
            <pc:docMk/>
            <pc:sldMk cId="3397881836" sldId="671"/>
            <ac:picMk id="5" creationId="{F4F778C9-BE70-4908-9D16-AEE80B59476B}"/>
          </ac:picMkLst>
        </pc:picChg>
      </pc:sldChg>
      <pc:sldChg chg="addSp delSp modSp">
        <pc:chgData name="Tim Henderson" userId="aa53ab5fee4fe9d1" providerId="LiveId" clId="{4662A397-1645-485C-9DCC-0297CB6004EA}" dt="2019-05-05T01:08:37.074" v="104" actId="962"/>
        <pc:sldMkLst>
          <pc:docMk/>
          <pc:sldMk cId="2201914609" sldId="718"/>
        </pc:sldMkLst>
        <pc:picChg chg="add mod">
          <ac:chgData name="Tim Henderson" userId="aa53ab5fee4fe9d1" providerId="LiveId" clId="{4662A397-1645-485C-9DCC-0297CB6004EA}" dt="2019-05-05T01:08:37.074" v="104" actId="962"/>
          <ac:picMkLst>
            <pc:docMk/>
            <pc:sldMk cId="2201914609" sldId="718"/>
            <ac:picMk id="4" creationId="{465025B4-B604-421E-B0CB-BF007AA63192}"/>
          </ac:picMkLst>
        </pc:picChg>
        <pc:picChg chg="del">
          <ac:chgData name="Tim Henderson" userId="aa53ab5fee4fe9d1" providerId="LiveId" clId="{4662A397-1645-485C-9DCC-0297CB6004EA}" dt="2019-05-05T01:08:30.234" v="101" actId="478"/>
          <ac:picMkLst>
            <pc:docMk/>
            <pc:sldMk cId="2201914609" sldId="718"/>
            <ac:picMk id="9" creationId="{13FA558C-3625-416D-98B3-3734F6A0FDA9}"/>
          </ac:picMkLst>
        </pc:picChg>
      </pc:sldChg>
      <pc:sldChg chg="modSp setBg">
        <pc:chgData name="Tim Henderson" userId="aa53ab5fee4fe9d1" providerId="LiveId" clId="{4662A397-1645-485C-9DCC-0297CB6004EA}" dt="2019-05-05T01:14:17.798" v="271" actId="14100"/>
        <pc:sldMkLst>
          <pc:docMk/>
          <pc:sldMk cId="4128057252" sldId="726"/>
        </pc:sldMkLst>
        <pc:spChg chg="mod">
          <ac:chgData name="Tim Henderson" userId="aa53ab5fee4fe9d1" providerId="LiveId" clId="{4662A397-1645-485C-9DCC-0297CB6004EA}" dt="2019-05-05T01:14:17.798" v="271" actId="14100"/>
          <ac:spMkLst>
            <pc:docMk/>
            <pc:sldMk cId="4128057252" sldId="726"/>
            <ac:spMk id="4" creationId="{9681E63C-117A-453E-A34C-587B66F72DAA}"/>
          </ac:spMkLst>
        </pc:spChg>
        <pc:spChg chg="mod">
          <ac:chgData name="Tim Henderson" userId="aa53ab5fee4fe9d1" providerId="LiveId" clId="{4662A397-1645-485C-9DCC-0297CB6004EA}" dt="2019-05-05T01:10:38.059" v="128" actId="207"/>
          <ac:spMkLst>
            <pc:docMk/>
            <pc:sldMk cId="4128057252" sldId="726"/>
            <ac:spMk id="7" creationId="{7909A65C-6A37-45BC-8F21-7F8A5ABEEB97}"/>
          </ac:spMkLst>
        </pc:spChg>
      </pc:sldChg>
      <pc:sldChg chg="del">
        <pc:chgData name="Tim Henderson" userId="aa53ab5fee4fe9d1" providerId="LiveId" clId="{4662A397-1645-485C-9DCC-0297CB6004EA}" dt="2019-05-05T01:10:50.176" v="130" actId="2696"/>
        <pc:sldMkLst>
          <pc:docMk/>
          <pc:sldMk cId="3437154182" sldId="727"/>
        </pc:sldMkLst>
      </pc:sldChg>
      <pc:sldChg chg="add ord">
        <pc:chgData name="Tim Henderson" userId="aa53ab5fee4fe9d1" providerId="LiveId" clId="{4662A397-1645-485C-9DCC-0297CB6004EA}" dt="2019-05-05T01:10:57.552" v="134"/>
        <pc:sldMkLst>
          <pc:docMk/>
          <pc:sldMk cId="3507906319" sldId="727"/>
        </pc:sldMkLst>
      </pc:sldChg>
      <pc:sldChg chg="modSp add">
        <pc:chgData name="Tim Henderson" userId="aa53ab5fee4fe9d1" providerId="LiveId" clId="{4662A397-1645-485C-9DCC-0297CB6004EA}" dt="2019-05-05T01:14:00.930" v="269" actId="14100"/>
        <pc:sldMkLst>
          <pc:docMk/>
          <pc:sldMk cId="1214501795" sldId="728"/>
        </pc:sldMkLst>
        <pc:spChg chg="mod">
          <ac:chgData name="Tim Henderson" userId="aa53ab5fee4fe9d1" providerId="LiveId" clId="{4662A397-1645-485C-9DCC-0297CB6004EA}" dt="2019-05-05T01:14:00.930" v="269" actId="14100"/>
          <ac:spMkLst>
            <pc:docMk/>
            <pc:sldMk cId="1214501795" sldId="728"/>
            <ac:spMk id="4" creationId="{9681E63C-117A-453E-A34C-587B66F72DAA}"/>
          </ac:spMkLst>
        </pc:spChg>
      </pc:sldChg>
      <pc:sldChg chg="del">
        <pc:chgData name="Tim Henderson" userId="aa53ab5fee4fe9d1" providerId="LiveId" clId="{4662A397-1645-485C-9DCC-0297CB6004EA}" dt="2019-05-05T01:10:50.815" v="131" actId="2696"/>
        <pc:sldMkLst>
          <pc:docMk/>
          <pc:sldMk cId="1832046916" sldId="728"/>
        </pc:sldMkLst>
      </pc:sldChg>
      <pc:sldChg chg="add">
        <pc:chgData name="Tim Henderson" userId="aa53ab5fee4fe9d1" providerId="LiveId" clId="{4662A397-1645-485C-9DCC-0297CB6004EA}" dt="2019-05-05T01:13:52.459" v="267"/>
        <pc:sldMkLst>
          <pc:docMk/>
          <pc:sldMk cId="420056995" sldId="729"/>
        </pc:sldMkLst>
      </pc:sldChg>
      <pc:sldChg chg="del">
        <pc:chgData name="Tim Henderson" userId="aa53ab5fee4fe9d1" providerId="LiveId" clId="{4662A397-1645-485C-9DCC-0297CB6004EA}" dt="2019-05-05T01:10:51.537" v="132" actId="2696"/>
        <pc:sldMkLst>
          <pc:docMk/>
          <pc:sldMk cId="1786288939" sldId="729"/>
        </pc:sldMkLst>
      </pc:sldChg>
    </pc:docChg>
  </pc:docChgLst>
  <pc:docChgLst>
    <pc:chgData name="Tim Henderson" userId="aa53ab5fee4fe9d1" providerId="LiveId" clId="{91EFEE4E-3948-4DFF-AF5C-2ED50BD4772F}"/>
    <pc:docChg chg="modSld">
      <pc:chgData name="Tim Henderson" userId="aa53ab5fee4fe9d1" providerId="LiveId" clId="{91EFEE4E-3948-4DFF-AF5C-2ED50BD4772F}" dt="2019-05-05T13:14:12.669" v="0" actId="14100"/>
      <pc:docMkLst>
        <pc:docMk/>
      </pc:docMkLst>
      <pc:sldChg chg="modSp">
        <pc:chgData name="Tim Henderson" userId="aa53ab5fee4fe9d1" providerId="LiveId" clId="{91EFEE4E-3948-4DFF-AF5C-2ED50BD4772F}" dt="2019-05-05T13:14:12.669" v="0" actId="14100"/>
        <pc:sldMkLst>
          <pc:docMk/>
          <pc:sldMk cId="420056995" sldId="729"/>
        </pc:sldMkLst>
        <pc:spChg chg="mod">
          <ac:chgData name="Tim Henderson" userId="aa53ab5fee4fe9d1" providerId="LiveId" clId="{91EFEE4E-3948-4DFF-AF5C-2ED50BD4772F}" dt="2019-05-05T13:14:12.669" v="0" actId="14100"/>
          <ac:spMkLst>
            <pc:docMk/>
            <pc:sldMk cId="420056995" sldId="729"/>
            <ac:spMk id="4" creationId="{9681E63C-117A-453E-A34C-587B66F72DA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5D060-833F-4071-A3DD-E6948AA02DB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8BA21-EFF9-4AB2-9349-7181A6C1A2A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828800"/>
          </a:xfrm>
          <a:solidFill>
            <a:srgbClr val="808000">
              <a:alpha val="20000"/>
            </a:srgbClr>
          </a:solidFill>
        </p:spPr>
        <p:txBody>
          <a:bodyPr/>
          <a:lstStyle>
            <a:lvl1pPr>
              <a:defRPr sz="6000"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534400" cy="1752600"/>
          </a:xfrm>
          <a:solidFill>
            <a:srgbClr val="808000">
              <a:alpha val="20000"/>
            </a:srgb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61125"/>
            <a:ext cx="457200" cy="396875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81CB7C07-B311-4790-A06D-02C3441CA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4A6B1109-05D4-4389-8AF2-CE46F310A9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403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403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06E0DBA-B5A2-46A2-8070-2D22739763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D39CD760-96DE-47C8-B6FC-499F233F7B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30EAF6B2-96BC-4ED6-81A9-D626E35CD0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2D060904-CCDF-46F2-B6AB-EE36506FF59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FB27-298B-4A10-820A-5BDDAF6384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0E0CF-0E2A-45F0-9C62-65AA52FAD6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0B1E0D43-9F82-4FF6-A5BA-BBC54048B9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</a:lstStyle>
          <a:p>
            <a:fld id="{73718C5A-D277-4923-A5A2-30F489C2A2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E906A-9679-4B37-A9D3-54F7E3BD14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2819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A4A4A"/>
                </a:solidFill>
              </a:defRPr>
            </a:lvl1pPr>
          </a:lstStyle>
          <a:p>
            <a:fld id="{3C341121-2D74-4579-A207-CBD2D23A4A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i="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86363" y="533400"/>
            <a:ext cx="2505074" cy="3505200"/>
          </a:xfrm>
          <a:noFill/>
          <a:effectLst>
            <a:softEdge rad="127000"/>
          </a:effectLst>
        </p:spPr>
        <p:txBody>
          <a:bodyPr/>
          <a:lstStyle/>
          <a:p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</a:rPr>
              <a:t>The </a:t>
            </a:r>
            <a:br>
              <a:rPr lang="en-US" dirty="0">
                <a:solidFill>
                  <a:srgbClr val="EEE4D6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</a:rPr>
              <a:t>Shield </a:t>
            </a:r>
            <a:br>
              <a:rPr lang="en-US" dirty="0">
                <a:solidFill>
                  <a:srgbClr val="EEE4D6"/>
                </a:solidFill>
                <a:latin typeface="Garamond" panose="02020404030301010803" pitchFamily="18" charset="0"/>
              </a:rPr>
            </a:b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</a:rPr>
              <a:t>of Faith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95800" y="4800600"/>
            <a:ext cx="3886200" cy="8382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EEE4D6"/>
                </a:solidFill>
                <a:latin typeface="Garamond" panose="02020404030301010803" pitchFamily="18" charset="0"/>
              </a:rPr>
              <a:t>Hebrews 11:32-40</a:t>
            </a:r>
            <a:endParaRPr lang="en-US" sz="3600" b="1" dirty="0">
              <a:solidFill>
                <a:srgbClr val="EEE4D6"/>
              </a:solidFill>
              <a:effectLst/>
              <a:latin typeface="Garamond" panose="020204040303010108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42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77E8C-4CC0-4B3E-8157-8563BFE34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A picture containing outdoor, person, man&#10;&#10;Description automatically generated">
            <a:extLst>
              <a:ext uri="{FF2B5EF4-FFF2-40B4-BE49-F238E27FC236}">
                <a16:creationId xmlns:a16="http://schemas.microsoft.com/office/drawing/2014/main" id="{465025B4-B604-421E-B0CB-BF007AA63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4500"/>
            <a:ext cx="8001000" cy="914400"/>
          </a:xfrm>
          <a:solidFill>
            <a:srgbClr val="101918">
              <a:alpha val="5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Constructed of </a:t>
            </a:r>
            <a:r>
              <a:rPr lang="en-US" b="1" u="sng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Proper</a:t>
            </a: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Material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304800" y="228600"/>
            <a:ext cx="8458200" cy="914400"/>
          </a:xfrm>
          <a:prstGeom prst="rect">
            <a:avLst/>
          </a:prstGeom>
          <a:solidFill>
            <a:srgbClr val="08090B">
              <a:alpha val="3000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5200" kern="0" dirty="0">
                <a:solidFill>
                  <a:srgbClr val="EEE4D6"/>
                </a:solidFill>
                <a:latin typeface="Garamond" panose="02020404030301010803" pitchFamily="18" charset="0"/>
              </a:rPr>
              <a:t>The Shield of Faith</a:t>
            </a:r>
            <a:endParaRPr lang="en-US" sz="5200" kern="0" dirty="0">
              <a:solidFill>
                <a:srgbClr val="EEE4D6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805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4500"/>
            <a:ext cx="8001000" cy="1409700"/>
          </a:xfrm>
          <a:solidFill>
            <a:srgbClr val="101918">
              <a:alpha val="5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Constructed of </a:t>
            </a:r>
            <a:r>
              <a:rPr lang="en-US" b="1" u="sng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Proper</a:t>
            </a: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Material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Must Be </a:t>
            </a:r>
            <a:r>
              <a:rPr lang="en-US" b="1" u="sng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Used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304800" y="228600"/>
            <a:ext cx="8458200" cy="914400"/>
          </a:xfrm>
          <a:prstGeom prst="rect">
            <a:avLst/>
          </a:prstGeom>
          <a:solidFill>
            <a:srgbClr val="08090B">
              <a:alpha val="3000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5200" kern="0" dirty="0">
                <a:solidFill>
                  <a:srgbClr val="EEE4D6"/>
                </a:solidFill>
                <a:latin typeface="Garamond" panose="02020404030301010803" pitchFamily="18" charset="0"/>
              </a:rPr>
              <a:t>The Shield of Faith</a:t>
            </a:r>
            <a:endParaRPr lang="en-US" sz="5200" kern="0" dirty="0">
              <a:solidFill>
                <a:srgbClr val="EEE4D6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450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681E63C-117A-453E-A34C-587B66F72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4500"/>
            <a:ext cx="8001000" cy="2095500"/>
          </a:xfrm>
          <a:solidFill>
            <a:srgbClr val="101918">
              <a:alpha val="5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Constructed of </a:t>
            </a:r>
            <a:r>
              <a:rPr lang="en-US" b="1" u="sng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Proper</a:t>
            </a: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 </a:t>
            </a:r>
            <a:r>
              <a:rPr lang="en-US" b="1" u="sng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Material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Must Be </a:t>
            </a:r>
            <a:r>
              <a:rPr lang="en-US" b="1" u="sng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Used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Must Be </a:t>
            </a:r>
            <a:r>
              <a:rPr lang="en-US" b="1" u="sng" dirty="0">
                <a:solidFill>
                  <a:srgbClr val="EEE4D6"/>
                </a:solidFill>
                <a:latin typeface="Garamond" panose="02020404030301010803" pitchFamily="18" charset="0"/>
                <a:cs typeface="Arial" pitchFamily="34" charset="0"/>
              </a:rPr>
              <a:t>Maintained</a:t>
            </a:r>
            <a:endParaRPr lang="en-US" b="1" dirty="0">
              <a:solidFill>
                <a:srgbClr val="EEE4D6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909A65C-6A37-45BC-8F21-7F8A5ABEEB97}"/>
              </a:ext>
            </a:extLst>
          </p:cNvPr>
          <p:cNvSpPr txBox="1">
            <a:spLocks/>
          </p:cNvSpPr>
          <p:nvPr/>
        </p:nvSpPr>
        <p:spPr bwMode="auto">
          <a:xfrm>
            <a:off x="304800" y="228600"/>
            <a:ext cx="8458200" cy="914400"/>
          </a:xfrm>
          <a:prstGeom prst="rect">
            <a:avLst/>
          </a:prstGeom>
          <a:solidFill>
            <a:srgbClr val="08090B">
              <a:alpha val="30000"/>
            </a:srgbClr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5400" b="1" i="0" baseline="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FFFF00"/>
                </a:solidFill>
                <a:latin typeface="Poor Richard" pitchFamily="18" charset="0"/>
              </a:defRPr>
            </a:lvl9pPr>
          </a:lstStyle>
          <a:p>
            <a:r>
              <a:rPr lang="en-US" sz="5200" kern="0" dirty="0">
                <a:solidFill>
                  <a:srgbClr val="EEE4D6"/>
                </a:solidFill>
                <a:latin typeface="Garamond" panose="02020404030301010803" pitchFamily="18" charset="0"/>
              </a:rPr>
              <a:t>The Shield of Faith</a:t>
            </a:r>
            <a:endParaRPr lang="en-US" sz="5200" kern="0" dirty="0">
              <a:solidFill>
                <a:srgbClr val="EEE4D6"/>
              </a:solidFill>
              <a:latin typeface="Garamond" panose="02020404030301010803" pitchFamily="18" charset="0"/>
              <a:cs typeface="Ezra SIL" panose="020004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056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77E8C-4CC0-4B3E-8157-8563BFE34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A picture containing outdoor, person, man&#10;&#10;Description automatically generated">
            <a:extLst>
              <a:ext uri="{FF2B5EF4-FFF2-40B4-BE49-F238E27FC236}">
                <a16:creationId xmlns:a16="http://schemas.microsoft.com/office/drawing/2014/main" id="{465025B4-B604-421E-B0CB-BF007AA63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0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9360D-5D9C-4E64-ACE0-36783E6AE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3F77F-682C-4695-A80B-CA3E6555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84FCF-151C-45BA-B4EE-77357C454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close up of a screen&#10;&#10;Description automatically generated">
            <a:extLst>
              <a:ext uri="{FF2B5EF4-FFF2-40B4-BE49-F238E27FC236}">
                <a16:creationId xmlns:a16="http://schemas.microsoft.com/office/drawing/2014/main" id="{F4F778C9-BE70-4908-9D16-AEE80B594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068"/>
            <a:ext cx="9144000" cy="64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DAD0B1-2B67-4CD2-B860-28A2121979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1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09518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" y="128661"/>
            <a:ext cx="9102516" cy="6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1"/>
            <a:ext cx="911535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3709"/>
            <a:ext cx="911345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37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oor Richar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11994</TotalTime>
  <Words>51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Poor Richard</vt:lpstr>
      <vt:lpstr>Trebuchet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 Shield  of Faith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Nosredneh,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Pursue Peace</dc:title>
  <dc:creator>Timothy R. Henderson</dc:creator>
  <cp:keywords>Peace;love;harmony;Romans 14</cp:keywords>
  <cp:lastModifiedBy>Tim Henderson</cp:lastModifiedBy>
  <cp:revision>421</cp:revision>
  <dcterms:created xsi:type="dcterms:W3CDTF">2008-04-24T16:40:17Z</dcterms:created>
  <dcterms:modified xsi:type="dcterms:W3CDTF">2019-05-05T13:14:23Z</dcterms:modified>
</cp:coreProperties>
</file>