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655" r:id="rId2"/>
    <p:sldId id="668" r:id="rId3"/>
    <p:sldId id="671" r:id="rId4"/>
    <p:sldId id="700" r:id="rId5"/>
    <p:sldId id="682" r:id="rId6"/>
    <p:sldId id="667" r:id="rId7"/>
    <p:sldId id="656" r:id="rId8"/>
    <p:sldId id="662" r:id="rId9"/>
    <p:sldId id="649" r:id="rId10"/>
    <p:sldId id="612" r:id="rId11"/>
    <p:sldId id="718" r:id="rId12"/>
    <p:sldId id="726" r:id="rId13"/>
    <p:sldId id="728" r:id="rId14"/>
    <p:sldId id="729" r:id="rId15"/>
    <p:sldId id="72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9776"/>
    <a:srgbClr val="2C3A0E"/>
    <a:srgbClr val="D6D5D3"/>
    <a:srgbClr val="17120D"/>
    <a:srgbClr val="241F26"/>
    <a:srgbClr val="FCFCFC"/>
    <a:srgbClr val="D3CFD0"/>
    <a:srgbClr val="101918"/>
    <a:srgbClr val="EEE4D6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D3827C-6EC5-4D30-8680-62015B632648}" v="158" dt="2019-05-18T03:31:03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>
      <p:cViewPr varScale="1">
        <p:scale>
          <a:sx n="114" d="100"/>
          <a:sy n="114" d="100"/>
        </p:scale>
        <p:origin x="156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Henderson" userId="aa53ab5fee4fe9d1" providerId="LiveId" clId="{3EB7D3A6-2D1D-4B3A-9AF1-F128860898F7}"/>
    <pc:docChg chg="undo custSel addSld delSld modSld">
      <pc:chgData name="Tim Henderson" userId="aa53ab5fee4fe9d1" providerId="LiveId" clId="{3EB7D3A6-2D1D-4B3A-9AF1-F128860898F7}" dt="2019-05-18T03:31:03.633" v="576"/>
      <pc:docMkLst>
        <pc:docMk/>
      </pc:docMkLst>
      <pc:sldChg chg="modSp setBg">
        <pc:chgData name="Tim Henderson" userId="aa53ab5fee4fe9d1" providerId="LiveId" clId="{3EB7D3A6-2D1D-4B3A-9AF1-F128860898F7}" dt="2019-05-18T03:00:40.745" v="63" actId="1076"/>
        <pc:sldMkLst>
          <pc:docMk/>
          <pc:sldMk cId="2751422009" sldId="612"/>
        </pc:sldMkLst>
        <pc:spChg chg="mod">
          <ac:chgData name="Tim Henderson" userId="aa53ab5fee4fe9d1" providerId="LiveId" clId="{3EB7D3A6-2D1D-4B3A-9AF1-F128860898F7}" dt="2019-05-18T03:00:07.223" v="42" actId="1035"/>
          <ac:spMkLst>
            <pc:docMk/>
            <pc:sldMk cId="2751422009" sldId="612"/>
            <ac:spMk id="3" creationId="{00000000-0000-0000-0000-000000000000}"/>
          </ac:spMkLst>
        </pc:spChg>
        <pc:spChg chg="mod">
          <ac:chgData name="Tim Henderson" userId="aa53ab5fee4fe9d1" providerId="LiveId" clId="{3EB7D3A6-2D1D-4B3A-9AF1-F128860898F7}" dt="2019-05-18T03:00:40.745" v="63" actId="1076"/>
          <ac:spMkLst>
            <pc:docMk/>
            <pc:sldMk cId="2751422009" sldId="612"/>
            <ac:spMk id="4" creationId="{00000000-0000-0000-0000-000000000000}"/>
          </ac:spMkLst>
        </pc:spChg>
      </pc:sldChg>
      <pc:sldChg chg="addSp delSp modSp">
        <pc:chgData name="Tim Henderson" userId="aa53ab5fee4fe9d1" providerId="LiveId" clId="{3EB7D3A6-2D1D-4B3A-9AF1-F128860898F7}" dt="2019-05-18T02:57:45.545" v="3" actId="962"/>
        <pc:sldMkLst>
          <pc:docMk/>
          <pc:sldMk cId="2736251177" sldId="668"/>
        </pc:sldMkLst>
        <pc:picChg chg="add mod">
          <ac:chgData name="Tim Henderson" userId="aa53ab5fee4fe9d1" providerId="LiveId" clId="{3EB7D3A6-2D1D-4B3A-9AF1-F128860898F7}" dt="2019-05-18T02:57:45.545" v="3" actId="962"/>
          <ac:picMkLst>
            <pc:docMk/>
            <pc:sldMk cId="2736251177" sldId="668"/>
            <ac:picMk id="4" creationId="{011E331E-2973-45FF-B8FC-EABAE4374EA8}"/>
          </ac:picMkLst>
        </pc:picChg>
        <pc:picChg chg="del">
          <ac:chgData name="Tim Henderson" userId="aa53ab5fee4fe9d1" providerId="LiveId" clId="{3EB7D3A6-2D1D-4B3A-9AF1-F128860898F7}" dt="2019-05-18T02:57:23.194" v="0" actId="478"/>
          <ac:picMkLst>
            <pc:docMk/>
            <pc:sldMk cId="2736251177" sldId="668"/>
            <ac:picMk id="5" creationId="{614F60A9-4198-4267-A864-308EF483E28C}"/>
          </ac:picMkLst>
        </pc:picChg>
      </pc:sldChg>
      <pc:sldChg chg="addSp delSp modSp">
        <pc:chgData name="Tim Henderson" userId="aa53ab5fee4fe9d1" providerId="LiveId" clId="{3EB7D3A6-2D1D-4B3A-9AF1-F128860898F7}" dt="2019-05-18T02:57:55.011" v="7" actId="962"/>
        <pc:sldMkLst>
          <pc:docMk/>
          <pc:sldMk cId="3397881836" sldId="671"/>
        </pc:sldMkLst>
        <pc:picChg chg="del">
          <ac:chgData name="Tim Henderson" userId="aa53ab5fee4fe9d1" providerId="LiveId" clId="{3EB7D3A6-2D1D-4B3A-9AF1-F128860898F7}" dt="2019-05-18T02:57:48.063" v="4" actId="478"/>
          <ac:picMkLst>
            <pc:docMk/>
            <pc:sldMk cId="3397881836" sldId="671"/>
            <ac:picMk id="4" creationId="{EDE66A1B-0D06-44B7-8963-6ABFDFF59545}"/>
          </ac:picMkLst>
        </pc:picChg>
        <pc:picChg chg="add mod">
          <ac:chgData name="Tim Henderson" userId="aa53ab5fee4fe9d1" providerId="LiveId" clId="{3EB7D3A6-2D1D-4B3A-9AF1-F128860898F7}" dt="2019-05-18T02:57:55.011" v="7" actId="962"/>
          <ac:picMkLst>
            <pc:docMk/>
            <pc:sldMk cId="3397881836" sldId="671"/>
            <ac:picMk id="5" creationId="{11D2B098-5B70-4F22-A7AA-4D968279C66C}"/>
          </ac:picMkLst>
        </pc:picChg>
      </pc:sldChg>
      <pc:sldChg chg="addSp delSp modSp">
        <pc:chgData name="Tim Henderson" userId="aa53ab5fee4fe9d1" providerId="LiveId" clId="{3EB7D3A6-2D1D-4B3A-9AF1-F128860898F7}" dt="2019-05-18T03:10:13.209" v="67" actId="962"/>
        <pc:sldMkLst>
          <pc:docMk/>
          <pc:sldMk cId="2201914609" sldId="718"/>
        </pc:sldMkLst>
        <pc:picChg chg="add mod">
          <ac:chgData name="Tim Henderson" userId="aa53ab5fee4fe9d1" providerId="LiveId" clId="{3EB7D3A6-2D1D-4B3A-9AF1-F128860898F7}" dt="2019-05-18T03:10:13.209" v="67" actId="962"/>
          <ac:picMkLst>
            <pc:docMk/>
            <pc:sldMk cId="2201914609" sldId="718"/>
            <ac:picMk id="4" creationId="{0E84300A-D6CB-4AC6-BE24-31E1F484FE09}"/>
          </ac:picMkLst>
        </pc:picChg>
        <pc:picChg chg="del">
          <ac:chgData name="Tim Henderson" userId="aa53ab5fee4fe9d1" providerId="LiveId" clId="{3EB7D3A6-2D1D-4B3A-9AF1-F128860898F7}" dt="2019-05-18T03:09:48.440" v="64" actId="478"/>
          <ac:picMkLst>
            <pc:docMk/>
            <pc:sldMk cId="2201914609" sldId="718"/>
            <ac:picMk id="5" creationId="{5E79E562-15DA-4B98-B389-1536119BEAFB}"/>
          </ac:picMkLst>
        </pc:picChg>
      </pc:sldChg>
      <pc:sldChg chg="modSp setBg">
        <pc:chgData name="Tim Henderson" userId="aa53ab5fee4fe9d1" providerId="LiveId" clId="{3EB7D3A6-2D1D-4B3A-9AF1-F128860898F7}" dt="2019-05-18T03:28:30.981" v="559" actId="14100"/>
        <pc:sldMkLst>
          <pc:docMk/>
          <pc:sldMk cId="4128057252" sldId="726"/>
        </pc:sldMkLst>
        <pc:spChg chg="mod">
          <ac:chgData name="Tim Henderson" userId="aa53ab5fee4fe9d1" providerId="LiveId" clId="{3EB7D3A6-2D1D-4B3A-9AF1-F128860898F7}" dt="2019-05-18T03:28:30.981" v="559" actId="14100"/>
          <ac:spMkLst>
            <pc:docMk/>
            <pc:sldMk cId="4128057252" sldId="726"/>
            <ac:spMk id="4" creationId="{9681E63C-117A-453E-A34C-587B66F72DAA}"/>
          </ac:spMkLst>
        </pc:spChg>
        <pc:spChg chg="mod">
          <ac:chgData name="Tim Henderson" userId="aa53ab5fee4fe9d1" providerId="LiveId" clId="{3EB7D3A6-2D1D-4B3A-9AF1-F128860898F7}" dt="2019-05-18T03:11:48.986" v="153" actId="12788"/>
          <ac:spMkLst>
            <pc:docMk/>
            <pc:sldMk cId="4128057252" sldId="726"/>
            <ac:spMk id="7" creationId="{7909A65C-6A37-45BC-8F21-7F8A5ABEEB97}"/>
          </ac:spMkLst>
        </pc:spChg>
      </pc:sldChg>
      <pc:sldChg chg="del">
        <pc:chgData name="Tim Henderson" userId="aa53ab5fee4fe9d1" providerId="LiveId" clId="{3EB7D3A6-2D1D-4B3A-9AF1-F128860898F7}" dt="2019-05-18T03:12:01.702" v="155" actId="2696"/>
        <pc:sldMkLst>
          <pc:docMk/>
          <pc:sldMk cId="139964894" sldId="727"/>
        </pc:sldMkLst>
      </pc:sldChg>
      <pc:sldChg chg="addSp delSp modSp add modAnim">
        <pc:chgData name="Tim Henderson" userId="aa53ab5fee4fe9d1" providerId="LiveId" clId="{3EB7D3A6-2D1D-4B3A-9AF1-F128860898F7}" dt="2019-05-18T03:31:03.633" v="576"/>
        <pc:sldMkLst>
          <pc:docMk/>
          <pc:sldMk cId="1836285020" sldId="727"/>
        </pc:sldMkLst>
        <pc:spChg chg="del">
          <ac:chgData name="Tim Henderson" userId="aa53ab5fee4fe9d1" providerId="LiveId" clId="{3EB7D3A6-2D1D-4B3A-9AF1-F128860898F7}" dt="2019-05-18T03:15:35.390" v="293"/>
          <ac:spMkLst>
            <pc:docMk/>
            <pc:sldMk cId="1836285020" sldId="727"/>
            <ac:spMk id="2" creationId="{72AF2DC3-ECED-4460-9B11-F573321A3B92}"/>
          </ac:spMkLst>
        </pc:spChg>
        <pc:spChg chg="del">
          <ac:chgData name="Tim Henderson" userId="aa53ab5fee4fe9d1" providerId="LiveId" clId="{3EB7D3A6-2D1D-4B3A-9AF1-F128860898F7}" dt="2019-05-18T03:15:35.390" v="293"/>
          <ac:spMkLst>
            <pc:docMk/>
            <pc:sldMk cId="1836285020" sldId="727"/>
            <ac:spMk id="3" creationId="{9AAB2A4D-91A3-4B54-8F78-D7468206D1C8}"/>
          </ac:spMkLst>
        </pc:spChg>
        <pc:spChg chg="add mod">
          <ac:chgData name="Tim Henderson" userId="aa53ab5fee4fe9d1" providerId="LiveId" clId="{3EB7D3A6-2D1D-4B3A-9AF1-F128860898F7}" dt="2019-05-18T03:21:54.684" v="413" actId="122"/>
          <ac:spMkLst>
            <pc:docMk/>
            <pc:sldMk cId="1836285020" sldId="727"/>
            <ac:spMk id="7" creationId="{E7795D23-1D48-4DA5-B0DC-34767767C96C}"/>
          </ac:spMkLst>
        </pc:spChg>
        <pc:spChg chg="add mod">
          <ac:chgData name="Tim Henderson" userId="aa53ab5fee4fe9d1" providerId="LiveId" clId="{3EB7D3A6-2D1D-4B3A-9AF1-F128860898F7}" dt="2019-05-18T03:23:45.785" v="468" actId="1035"/>
          <ac:spMkLst>
            <pc:docMk/>
            <pc:sldMk cId="1836285020" sldId="727"/>
            <ac:spMk id="12" creationId="{739567BB-BEF9-4899-B6BE-21BAE0DF74BC}"/>
          </ac:spMkLst>
        </pc:spChg>
        <pc:spChg chg="add mod">
          <ac:chgData name="Tim Henderson" userId="aa53ab5fee4fe9d1" providerId="LiveId" clId="{3EB7D3A6-2D1D-4B3A-9AF1-F128860898F7}" dt="2019-05-18T03:27:57.185" v="553" actId="1035"/>
          <ac:spMkLst>
            <pc:docMk/>
            <pc:sldMk cId="1836285020" sldId="727"/>
            <ac:spMk id="18" creationId="{F5D5CA56-3A98-4260-B0B6-76CF239BF20A}"/>
          </ac:spMkLst>
        </pc:spChg>
        <pc:spChg chg="add mod">
          <ac:chgData name="Tim Henderson" userId="aa53ab5fee4fe9d1" providerId="LiveId" clId="{3EB7D3A6-2D1D-4B3A-9AF1-F128860898F7}" dt="2019-05-18T03:23:16.793" v="452" actId="20577"/>
          <ac:spMkLst>
            <pc:docMk/>
            <pc:sldMk cId="1836285020" sldId="727"/>
            <ac:spMk id="22" creationId="{3142A024-51B7-4684-AFFF-408FE0D3A97B}"/>
          </ac:spMkLst>
        </pc:spChg>
        <pc:spChg chg="add mod">
          <ac:chgData name="Tim Henderson" userId="aa53ab5fee4fe9d1" providerId="LiveId" clId="{3EB7D3A6-2D1D-4B3A-9AF1-F128860898F7}" dt="2019-05-18T03:24:16.771" v="497" actId="6549"/>
          <ac:spMkLst>
            <pc:docMk/>
            <pc:sldMk cId="1836285020" sldId="727"/>
            <ac:spMk id="26" creationId="{F20CC69C-EF3A-422C-8C70-37731E118EDF}"/>
          </ac:spMkLst>
        </pc:spChg>
        <pc:spChg chg="add mod">
          <ac:chgData name="Tim Henderson" userId="aa53ab5fee4fe9d1" providerId="LiveId" clId="{3EB7D3A6-2D1D-4B3A-9AF1-F128860898F7}" dt="2019-05-18T03:25:01.807" v="528" actId="1076"/>
          <ac:spMkLst>
            <pc:docMk/>
            <pc:sldMk cId="1836285020" sldId="727"/>
            <ac:spMk id="29" creationId="{91B720BF-C651-4703-8060-CF09E236B859}"/>
          </ac:spMkLst>
        </pc:spChg>
        <pc:picChg chg="add mod">
          <ac:chgData name="Tim Henderson" userId="aa53ab5fee4fe9d1" providerId="LiveId" clId="{3EB7D3A6-2D1D-4B3A-9AF1-F128860898F7}" dt="2019-05-18T03:19:41.633" v="372" actId="1076"/>
          <ac:picMkLst>
            <pc:docMk/>
            <pc:sldMk cId="1836285020" sldId="727"/>
            <ac:picMk id="6" creationId="{BB465C3D-58B6-4957-8FD5-58AEA869F58F}"/>
          </ac:picMkLst>
        </pc:picChg>
        <pc:cxnChg chg="add mod">
          <ac:chgData name="Tim Henderson" userId="aa53ab5fee4fe9d1" providerId="LiveId" clId="{3EB7D3A6-2D1D-4B3A-9AF1-F128860898F7}" dt="2019-05-18T03:20:16.442" v="383" actId="14100"/>
          <ac:cxnSpMkLst>
            <pc:docMk/>
            <pc:sldMk cId="1836285020" sldId="727"/>
            <ac:cxnSpMk id="9" creationId="{B5D98364-8697-4E3B-9BE4-09C93DF58B71}"/>
          </ac:cxnSpMkLst>
        </pc:cxnChg>
        <pc:cxnChg chg="add mod">
          <ac:chgData name="Tim Henderson" userId="aa53ab5fee4fe9d1" providerId="LiveId" clId="{3EB7D3A6-2D1D-4B3A-9AF1-F128860898F7}" dt="2019-05-18T03:23:45.785" v="468" actId="1035"/>
          <ac:cxnSpMkLst>
            <pc:docMk/>
            <pc:sldMk cId="1836285020" sldId="727"/>
            <ac:cxnSpMk id="13" creationId="{01B63F1E-7A69-4AA9-A6DF-99A4B9BB7673}"/>
          </ac:cxnSpMkLst>
        </pc:cxnChg>
        <pc:cxnChg chg="add mod">
          <ac:chgData name="Tim Henderson" userId="aa53ab5fee4fe9d1" providerId="LiveId" clId="{3EB7D3A6-2D1D-4B3A-9AF1-F128860898F7}" dt="2019-05-18T03:28:05.027" v="554" actId="14100"/>
          <ac:cxnSpMkLst>
            <pc:docMk/>
            <pc:sldMk cId="1836285020" sldId="727"/>
            <ac:cxnSpMk id="19" creationId="{C421589E-5B84-4059-9ABB-75DEA72ACEDE}"/>
          </ac:cxnSpMkLst>
        </pc:cxnChg>
        <pc:cxnChg chg="add mod">
          <ac:chgData name="Tim Henderson" userId="aa53ab5fee4fe9d1" providerId="LiveId" clId="{3EB7D3A6-2D1D-4B3A-9AF1-F128860898F7}" dt="2019-05-18T03:23:31.816" v="464" actId="1038"/>
          <ac:cxnSpMkLst>
            <pc:docMk/>
            <pc:sldMk cId="1836285020" sldId="727"/>
            <ac:cxnSpMk id="23" creationId="{32014D03-4FB2-4979-A7F0-D027228E5D5C}"/>
          </ac:cxnSpMkLst>
        </pc:cxnChg>
        <pc:cxnChg chg="add mod">
          <ac:chgData name="Tim Henderson" userId="aa53ab5fee4fe9d1" providerId="LiveId" clId="{3EB7D3A6-2D1D-4B3A-9AF1-F128860898F7}" dt="2019-05-18T03:24:25.576" v="499" actId="14100"/>
          <ac:cxnSpMkLst>
            <pc:docMk/>
            <pc:sldMk cId="1836285020" sldId="727"/>
            <ac:cxnSpMk id="27" creationId="{16C98090-C427-477D-9067-9940F51853F9}"/>
          </ac:cxnSpMkLst>
        </pc:cxnChg>
        <pc:cxnChg chg="add mod">
          <ac:chgData name="Tim Henderson" userId="aa53ab5fee4fe9d1" providerId="LiveId" clId="{3EB7D3A6-2D1D-4B3A-9AF1-F128860898F7}" dt="2019-05-18T03:28:14.363" v="555" actId="14100"/>
          <ac:cxnSpMkLst>
            <pc:docMk/>
            <pc:sldMk cId="1836285020" sldId="727"/>
            <ac:cxnSpMk id="30" creationId="{F4788534-F619-47A4-8D01-80D6036E4EF3}"/>
          </ac:cxnSpMkLst>
        </pc:cxnChg>
      </pc:sldChg>
      <pc:sldChg chg="del">
        <pc:chgData name="Tim Henderson" userId="aa53ab5fee4fe9d1" providerId="LiveId" clId="{3EB7D3A6-2D1D-4B3A-9AF1-F128860898F7}" dt="2019-05-18T03:12:02.519" v="156" actId="2696"/>
        <pc:sldMkLst>
          <pc:docMk/>
          <pc:sldMk cId="66923362" sldId="728"/>
        </pc:sldMkLst>
      </pc:sldChg>
      <pc:sldChg chg="modSp add">
        <pc:chgData name="Tim Henderson" userId="aa53ab5fee4fe9d1" providerId="LiveId" clId="{3EB7D3A6-2D1D-4B3A-9AF1-F128860898F7}" dt="2019-05-18T03:28:40.433" v="561" actId="14100"/>
        <pc:sldMkLst>
          <pc:docMk/>
          <pc:sldMk cId="389212018" sldId="728"/>
        </pc:sldMkLst>
        <pc:spChg chg="mod">
          <ac:chgData name="Tim Henderson" userId="aa53ab5fee4fe9d1" providerId="LiveId" clId="{3EB7D3A6-2D1D-4B3A-9AF1-F128860898F7}" dt="2019-05-18T03:28:40.433" v="561" actId="14100"/>
          <ac:spMkLst>
            <pc:docMk/>
            <pc:sldMk cId="389212018" sldId="728"/>
            <ac:spMk id="4" creationId="{9681E63C-117A-453E-A34C-587B66F72DAA}"/>
          </ac:spMkLst>
        </pc:spChg>
      </pc:sldChg>
      <pc:sldChg chg="add">
        <pc:chgData name="Tim Henderson" userId="aa53ab5fee4fe9d1" providerId="LiveId" clId="{3EB7D3A6-2D1D-4B3A-9AF1-F128860898F7}" dt="2019-05-18T03:28:19.874" v="557"/>
        <pc:sldMkLst>
          <pc:docMk/>
          <pc:sldMk cId="1314349410" sldId="729"/>
        </pc:sldMkLst>
      </pc:sldChg>
      <pc:sldChg chg="del">
        <pc:chgData name="Tim Henderson" userId="aa53ab5fee4fe9d1" providerId="LiveId" clId="{3EB7D3A6-2D1D-4B3A-9AF1-F128860898F7}" dt="2019-05-18T03:12:03.767" v="157" actId="2696"/>
        <pc:sldMkLst>
          <pc:docMk/>
          <pc:sldMk cId="2269366083" sldId="72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C5D060-833F-4071-A3DD-E6948AA02DB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88BA21-EFF9-4AB2-9349-7181A6C1A2A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1828800"/>
          </a:xfrm>
          <a:solidFill>
            <a:srgbClr val="808000">
              <a:alpha val="20000"/>
            </a:srgbClr>
          </a:solidFill>
        </p:spPr>
        <p:txBody>
          <a:bodyPr/>
          <a:lstStyle>
            <a:lvl1pPr>
              <a:defRPr sz="6000"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362200"/>
            <a:ext cx="8534400" cy="1752600"/>
          </a:xfrm>
          <a:solidFill>
            <a:srgbClr val="808000">
              <a:alpha val="20000"/>
            </a:srgb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6461125"/>
            <a:ext cx="457200" cy="396875"/>
          </a:xfrm>
        </p:spPr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81CB7C07-B311-4790-A06D-02C3441CAF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4A6B1109-05D4-4389-8AF2-CE46F310A9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403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403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06E0DBA-B5A2-46A2-8070-2D22739763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  <a:lvl2pPr>
              <a:defRPr>
                <a:solidFill>
                  <a:srgbClr val="333300"/>
                </a:solidFill>
              </a:defRPr>
            </a:lvl2pPr>
            <a:lvl3pPr>
              <a:defRPr>
                <a:solidFill>
                  <a:srgbClr val="333300"/>
                </a:solidFill>
              </a:defRPr>
            </a:lvl3pPr>
            <a:lvl4pPr>
              <a:defRPr>
                <a:solidFill>
                  <a:srgbClr val="333300"/>
                </a:solidFill>
              </a:defRPr>
            </a:lvl4pPr>
            <a:lvl5pPr>
              <a:defRPr>
                <a:solidFill>
                  <a:srgbClr val="3333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D39CD760-96DE-47C8-B6FC-499F233F7B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30EAF6B2-96BC-4ED6-81A9-D626E35CD0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D060904-CCDF-46F2-B6AB-EE36506FF5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BCFB27-298B-4A10-820A-5BDDAF6384E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40E0CF-0E2A-45F0-9C62-65AA52FAD6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0B1E0D43-9F82-4FF6-A5BA-BBC54048B9A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73718C5A-D277-4923-A5A2-30F489C2A2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3E906A-9679-4B37-A9D3-54F7E3BD14D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9067800" cy="914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95400"/>
            <a:ext cx="9144000" cy="2819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A4A4A"/>
                </a:solidFill>
              </a:defRPr>
            </a:lvl1pPr>
          </a:lstStyle>
          <a:p>
            <a:fld id="{3C341121-2D74-4579-A207-CBD2D23A4A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400" b="1" i="0" baseline="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44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40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105400" y="914400"/>
            <a:ext cx="3729037" cy="2438400"/>
          </a:xfrm>
          <a:noFill/>
          <a:effectLst>
            <a:softEdge rad="127000"/>
          </a:effectLst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</a:rPr>
              <a:t>The </a:t>
            </a:r>
            <a:br>
              <a:rPr lang="en-US" dirty="0">
                <a:solidFill>
                  <a:srgbClr val="D6D5D3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</a:rPr>
              <a:t>Sword </a:t>
            </a:r>
            <a:br>
              <a:rPr lang="en-US" dirty="0">
                <a:solidFill>
                  <a:srgbClr val="D6D5D3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</a:rPr>
              <a:t>of the Spirit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3729037" cy="838200"/>
          </a:xfrm>
          <a:noFill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>
                <a:solidFill>
                  <a:srgbClr val="D6D5D3"/>
                </a:solidFill>
                <a:latin typeface="Garamond" panose="02020404030301010803" pitchFamily="18" charset="0"/>
              </a:rPr>
              <a:t>Ephesians 6:10-20</a:t>
            </a:r>
            <a:endParaRPr lang="en-US" sz="3600" b="1" dirty="0">
              <a:solidFill>
                <a:srgbClr val="D6D5D3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2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77E8C-4CC0-4B3E-8157-8563BFE34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0E84300A-D6CB-4AC6-BE24-31E1F484F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714500"/>
            <a:ext cx="7277100" cy="914400"/>
          </a:xfrm>
          <a:solidFill>
            <a:srgbClr val="2C3A0E">
              <a:alpha val="49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Requires </a:t>
            </a: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Training</a:t>
            </a: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 &amp; </a:t>
            </a: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Practice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1181100" y="228600"/>
            <a:ext cx="6781800" cy="914400"/>
          </a:xfrm>
          <a:prstGeom prst="rect">
            <a:avLst/>
          </a:prstGeom>
          <a:solidFill>
            <a:srgbClr val="D6D5D3">
              <a:alpha val="45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5200" kern="0" dirty="0">
                <a:solidFill>
                  <a:srgbClr val="17120D"/>
                </a:solidFill>
                <a:latin typeface="Garamond" panose="02020404030301010803" pitchFamily="18" charset="0"/>
              </a:rPr>
              <a:t>The Sword of the Spirit</a:t>
            </a:r>
            <a:endParaRPr lang="en-US" sz="5200" kern="0" dirty="0">
              <a:solidFill>
                <a:srgbClr val="17120D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2805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714500"/>
            <a:ext cx="7277100" cy="1409700"/>
          </a:xfrm>
          <a:solidFill>
            <a:srgbClr val="2C3A0E">
              <a:alpha val="49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Requires </a:t>
            </a: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Training</a:t>
            </a: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 &amp; </a:t>
            </a: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Practice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Parry</a:t>
            </a: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 Attacks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1181100" y="228600"/>
            <a:ext cx="6781800" cy="914400"/>
          </a:xfrm>
          <a:prstGeom prst="rect">
            <a:avLst/>
          </a:prstGeom>
          <a:solidFill>
            <a:srgbClr val="D6D5D3">
              <a:alpha val="45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5200" kern="0" dirty="0">
                <a:solidFill>
                  <a:srgbClr val="17120D"/>
                </a:solidFill>
                <a:latin typeface="Garamond" panose="02020404030301010803" pitchFamily="18" charset="0"/>
              </a:rPr>
              <a:t>The Sword of the Spirit</a:t>
            </a:r>
            <a:endParaRPr lang="en-US" sz="5200" kern="0" dirty="0">
              <a:solidFill>
                <a:srgbClr val="17120D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9212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714500"/>
            <a:ext cx="7277100" cy="2247900"/>
          </a:xfrm>
          <a:solidFill>
            <a:srgbClr val="2C3A0E">
              <a:alpha val="49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Requires </a:t>
            </a: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Training</a:t>
            </a: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 &amp; </a:t>
            </a: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Practice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Parry</a:t>
            </a: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 Attacks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Pierce</a:t>
            </a:r>
            <a:r>
              <a:rPr lang="en-US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 And </a:t>
            </a:r>
            <a:r>
              <a:rPr lang="en-US" b="1" u="sng" dirty="0">
                <a:solidFill>
                  <a:srgbClr val="D6D5D3"/>
                </a:solidFill>
                <a:latin typeface="Garamond" panose="02020404030301010803" pitchFamily="18" charset="0"/>
                <a:cs typeface="Arial" pitchFamily="34" charset="0"/>
              </a:rPr>
              <a:t>Cut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1181100" y="228600"/>
            <a:ext cx="6781800" cy="914400"/>
          </a:xfrm>
          <a:prstGeom prst="rect">
            <a:avLst/>
          </a:prstGeom>
          <a:solidFill>
            <a:srgbClr val="D6D5D3">
              <a:alpha val="45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5200" kern="0" dirty="0">
                <a:solidFill>
                  <a:srgbClr val="17120D"/>
                </a:solidFill>
                <a:latin typeface="Garamond" panose="02020404030301010803" pitchFamily="18" charset="0"/>
              </a:rPr>
              <a:t>The Sword of the Spirit</a:t>
            </a:r>
            <a:endParaRPr lang="en-US" sz="5200" kern="0" dirty="0">
              <a:solidFill>
                <a:srgbClr val="17120D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1434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70F8B-7B67-473C-A25C-43228E453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CD760-96DE-47C8-B6FC-499F233F7BD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A picture containing outdoor, man, person&#10;&#10;Description automatically generated">
            <a:extLst>
              <a:ext uri="{FF2B5EF4-FFF2-40B4-BE49-F238E27FC236}">
                <a16:creationId xmlns:a16="http://schemas.microsoft.com/office/drawing/2014/main" id="{BB465C3D-58B6-4957-8FD5-58AEA869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932"/>
            <a:ext cx="9144000" cy="6422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95D23-1D48-4DA5-B0DC-34767767C96C}"/>
              </a:ext>
            </a:extLst>
          </p:cNvPr>
          <p:cNvSpPr txBox="1"/>
          <p:nvPr/>
        </p:nvSpPr>
        <p:spPr>
          <a:xfrm>
            <a:off x="5486400" y="533400"/>
            <a:ext cx="2393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AC9776"/>
                </a:solidFill>
              </a:rPr>
              <a:t>Belt of Truth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D98364-8697-4E3B-9BE4-09C93DF58B71}"/>
              </a:ext>
            </a:extLst>
          </p:cNvPr>
          <p:cNvCxnSpPr>
            <a:cxnSpLocks/>
          </p:cNvCxnSpPr>
          <p:nvPr/>
        </p:nvCxnSpPr>
        <p:spPr>
          <a:xfrm flipH="1">
            <a:off x="4191000" y="1065800"/>
            <a:ext cx="1371600" cy="2287000"/>
          </a:xfrm>
          <a:prstGeom prst="line">
            <a:avLst/>
          </a:prstGeom>
          <a:ln w="31750">
            <a:solidFill>
              <a:srgbClr val="AC9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9567BB-BEF9-4899-B6BE-21BAE0DF74BC}"/>
              </a:ext>
            </a:extLst>
          </p:cNvPr>
          <p:cNvSpPr txBox="1"/>
          <p:nvPr/>
        </p:nvSpPr>
        <p:spPr>
          <a:xfrm>
            <a:off x="385575" y="76200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C9776"/>
                </a:solidFill>
              </a:rPr>
              <a:t>Breastplate of Righteousness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B63F1E-7A69-4AA9-A6DF-99A4B9BB7673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023875" y="1839218"/>
            <a:ext cx="2090925" cy="371582"/>
          </a:xfrm>
          <a:prstGeom prst="line">
            <a:avLst/>
          </a:prstGeom>
          <a:ln w="31750">
            <a:solidFill>
              <a:srgbClr val="AC9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D5CA56-3A98-4260-B0B6-76CF239BF20A}"/>
              </a:ext>
            </a:extLst>
          </p:cNvPr>
          <p:cNvSpPr txBox="1"/>
          <p:nvPr/>
        </p:nvSpPr>
        <p:spPr>
          <a:xfrm>
            <a:off x="152400" y="46482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C9776"/>
                </a:solidFill>
              </a:rPr>
              <a:t>Gospel of </a:t>
            </a:r>
            <a:br>
              <a:rPr lang="en-US" sz="3200" dirty="0">
                <a:solidFill>
                  <a:srgbClr val="AC9776"/>
                </a:solidFill>
              </a:rPr>
            </a:br>
            <a:r>
              <a:rPr lang="en-US" sz="3200" dirty="0">
                <a:solidFill>
                  <a:srgbClr val="AC9776"/>
                </a:solidFill>
              </a:rPr>
              <a:t>Peace Shoes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21589E-5B84-4059-9ABB-75DEA72ACEDE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1485900" y="5725418"/>
            <a:ext cx="2705100" cy="0"/>
          </a:xfrm>
          <a:prstGeom prst="line">
            <a:avLst/>
          </a:prstGeom>
          <a:ln w="31750">
            <a:solidFill>
              <a:srgbClr val="AC9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142A024-51B7-4684-AFFF-408FE0D3A97B}"/>
              </a:ext>
            </a:extLst>
          </p:cNvPr>
          <p:cNvSpPr txBox="1"/>
          <p:nvPr/>
        </p:nvSpPr>
        <p:spPr>
          <a:xfrm>
            <a:off x="6875175" y="3294346"/>
            <a:ext cx="1550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AC9776"/>
                </a:solidFill>
              </a:rPr>
              <a:t>Shield </a:t>
            </a:r>
            <a:br>
              <a:rPr lang="en-US" sz="3200" dirty="0">
                <a:solidFill>
                  <a:srgbClr val="AC9776"/>
                </a:solidFill>
              </a:rPr>
            </a:br>
            <a:r>
              <a:rPr lang="en-US" sz="3200" dirty="0">
                <a:solidFill>
                  <a:srgbClr val="AC9776"/>
                </a:solidFill>
              </a:rPr>
              <a:t>of Faith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014D03-4FB2-4979-A7F0-D027228E5D5C}"/>
              </a:ext>
            </a:extLst>
          </p:cNvPr>
          <p:cNvCxnSpPr>
            <a:cxnSpLocks/>
          </p:cNvCxnSpPr>
          <p:nvPr/>
        </p:nvCxnSpPr>
        <p:spPr>
          <a:xfrm flipH="1">
            <a:off x="6096000" y="3886200"/>
            <a:ext cx="990600" cy="60930"/>
          </a:xfrm>
          <a:prstGeom prst="line">
            <a:avLst/>
          </a:prstGeom>
          <a:ln w="31750">
            <a:solidFill>
              <a:srgbClr val="AC9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20CC69C-EF3A-422C-8C70-37731E118EDF}"/>
              </a:ext>
            </a:extLst>
          </p:cNvPr>
          <p:cNvSpPr txBox="1"/>
          <p:nvPr/>
        </p:nvSpPr>
        <p:spPr>
          <a:xfrm>
            <a:off x="6051884" y="1696878"/>
            <a:ext cx="2052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AC9776"/>
                </a:solidFill>
              </a:rPr>
              <a:t>Helmet of </a:t>
            </a:r>
            <a:br>
              <a:rPr lang="en-US" sz="3200" dirty="0">
                <a:solidFill>
                  <a:srgbClr val="AC9776"/>
                </a:solidFill>
              </a:rPr>
            </a:br>
            <a:r>
              <a:rPr lang="en-US" sz="3200" dirty="0">
                <a:solidFill>
                  <a:srgbClr val="AC9776"/>
                </a:solidFill>
              </a:rPr>
              <a:t>Salvation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C98090-C427-477D-9067-9940F51853F9}"/>
              </a:ext>
            </a:extLst>
          </p:cNvPr>
          <p:cNvCxnSpPr>
            <a:cxnSpLocks/>
          </p:cNvCxnSpPr>
          <p:nvPr/>
        </p:nvCxnSpPr>
        <p:spPr>
          <a:xfrm flipH="1">
            <a:off x="4899520" y="2286000"/>
            <a:ext cx="1326353" cy="670530"/>
          </a:xfrm>
          <a:prstGeom prst="line">
            <a:avLst/>
          </a:prstGeom>
          <a:ln w="31750">
            <a:solidFill>
              <a:srgbClr val="AC9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1B720BF-C651-4703-8060-CF09E236B859}"/>
              </a:ext>
            </a:extLst>
          </p:cNvPr>
          <p:cNvSpPr txBox="1"/>
          <p:nvPr/>
        </p:nvSpPr>
        <p:spPr>
          <a:xfrm>
            <a:off x="396915" y="2445650"/>
            <a:ext cx="19159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AC9776"/>
                </a:solidFill>
              </a:rPr>
              <a:t>Sword of </a:t>
            </a:r>
            <a:br>
              <a:rPr lang="en-US" sz="3200" dirty="0">
                <a:solidFill>
                  <a:srgbClr val="AC9776"/>
                </a:solidFill>
              </a:rPr>
            </a:br>
            <a:r>
              <a:rPr lang="en-US" sz="3200" dirty="0">
                <a:solidFill>
                  <a:srgbClr val="AC9776"/>
                </a:solidFill>
              </a:rPr>
              <a:t>the Spirit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788534-F619-47A4-8D01-80D6036E4EF3}"/>
              </a:ext>
            </a:extLst>
          </p:cNvPr>
          <p:cNvCxnSpPr>
            <a:cxnSpLocks/>
          </p:cNvCxnSpPr>
          <p:nvPr/>
        </p:nvCxnSpPr>
        <p:spPr>
          <a:xfrm flipH="1">
            <a:off x="2169624" y="2916436"/>
            <a:ext cx="1634674" cy="67823"/>
          </a:xfrm>
          <a:prstGeom prst="line">
            <a:avLst/>
          </a:prstGeom>
          <a:ln w="31750">
            <a:solidFill>
              <a:srgbClr val="AC97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2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8" grpId="0"/>
      <p:bldP spid="22" grpId="0"/>
      <p:bldP spid="26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9360D-5D9C-4E64-ACE0-36783E6AE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 descr="A couple of sheep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011E331E-2973-45FF-B8FC-EABAE4374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84FCF-151C-45BA-B4EE-77357C454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couple of sheep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11D2B098-5B70-4F22-A7AA-4D968279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AD0B1-2B67-4CD2-B860-28A212197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1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" y="128661"/>
            <a:ext cx="9102516" cy="60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911535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6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37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Poor Richard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12059</TotalTime>
  <Words>65</Words>
  <Application>Microsoft Office PowerPoint</Application>
  <PresentationFormat>On-screen Show (4:3)</PresentationFormat>
  <Paragraphs>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Garamond</vt:lpstr>
      <vt:lpstr>Poor Richard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Sword  of the Spirit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Nosredneh,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Pursue Peace</dc:title>
  <dc:creator>Timothy R. Henderson</dc:creator>
  <cp:keywords>Peace;love;harmony;Romans 14</cp:keywords>
  <cp:lastModifiedBy>Tim Henderson</cp:lastModifiedBy>
  <cp:revision>421</cp:revision>
  <dcterms:created xsi:type="dcterms:W3CDTF">2008-04-24T16:40:17Z</dcterms:created>
  <dcterms:modified xsi:type="dcterms:W3CDTF">2019-05-18T03:31:06Z</dcterms:modified>
</cp:coreProperties>
</file>