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655" r:id="rId2"/>
    <p:sldId id="668" r:id="rId3"/>
    <p:sldId id="671" r:id="rId4"/>
    <p:sldId id="700" r:id="rId5"/>
    <p:sldId id="682" r:id="rId6"/>
    <p:sldId id="667" r:id="rId7"/>
    <p:sldId id="656" r:id="rId8"/>
    <p:sldId id="662" r:id="rId9"/>
    <p:sldId id="649" r:id="rId10"/>
    <p:sldId id="612" r:id="rId11"/>
    <p:sldId id="718" r:id="rId12"/>
    <p:sldId id="726" r:id="rId13"/>
    <p:sldId id="730" r:id="rId14"/>
    <p:sldId id="735" r:id="rId15"/>
    <p:sldId id="731" r:id="rId16"/>
    <p:sldId id="732" r:id="rId17"/>
    <p:sldId id="733" r:id="rId18"/>
    <p:sldId id="734" r:id="rId19"/>
    <p:sldId id="728" r:id="rId20"/>
    <p:sldId id="729" r:id="rId21"/>
    <p:sldId id="727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AF4"/>
    <a:srgbClr val="E1EBF4"/>
    <a:srgbClr val="D3DFEE"/>
    <a:srgbClr val="F2F5FA"/>
    <a:srgbClr val="37383D"/>
    <a:srgbClr val="F0F3F8"/>
    <a:srgbClr val="F5FAFF"/>
    <a:srgbClr val="101E2F"/>
    <a:srgbClr val="DFDACF"/>
    <a:srgbClr val="AC97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4D75F0-BB90-4BF8-B494-62DA824372E8}" v="745" dt="2019-06-01T23:11:48.6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581" autoAdjust="0"/>
    <p:restoredTop sz="94660"/>
  </p:normalViewPr>
  <p:slideViewPr>
    <p:cSldViewPr>
      <p:cViewPr varScale="1">
        <p:scale>
          <a:sx n="114" d="100"/>
          <a:sy n="114" d="100"/>
        </p:scale>
        <p:origin x="270" y="13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Henderson" userId="aa53ab5fee4fe9d1" providerId="LiveId" clId="{AF041EBC-CC4A-4FDA-AC39-2A30479DFBBD}"/>
    <pc:docChg chg="undo custSel addSld delSld modSld sldOrd">
      <pc:chgData name="Tim Henderson" userId="aa53ab5fee4fe9d1" providerId="LiveId" clId="{AF041EBC-CC4A-4FDA-AC39-2A30479DFBBD}" dt="2019-06-01T23:11:48.632" v="968"/>
      <pc:docMkLst>
        <pc:docMk/>
      </pc:docMkLst>
      <pc:sldChg chg="modSp setBg">
        <pc:chgData name="Tim Henderson" userId="aa53ab5fee4fe9d1" providerId="LiveId" clId="{AF041EBC-CC4A-4FDA-AC39-2A30479DFBBD}" dt="2019-06-01T22:35:21.508" v="80" actId="12788"/>
        <pc:sldMkLst>
          <pc:docMk/>
          <pc:sldMk cId="2751422009" sldId="612"/>
        </pc:sldMkLst>
        <pc:spChg chg="mod">
          <ac:chgData name="Tim Henderson" userId="aa53ab5fee4fe9d1" providerId="LiveId" clId="{AF041EBC-CC4A-4FDA-AC39-2A30479DFBBD}" dt="2019-06-01T22:35:15.942" v="79" actId="12788"/>
          <ac:spMkLst>
            <pc:docMk/>
            <pc:sldMk cId="2751422009" sldId="612"/>
            <ac:spMk id="3" creationId="{00000000-0000-0000-0000-000000000000}"/>
          </ac:spMkLst>
        </pc:spChg>
        <pc:spChg chg="mod">
          <ac:chgData name="Tim Henderson" userId="aa53ab5fee4fe9d1" providerId="LiveId" clId="{AF041EBC-CC4A-4FDA-AC39-2A30479DFBBD}" dt="2019-06-01T22:35:21.508" v="80" actId="12788"/>
          <ac:spMkLst>
            <pc:docMk/>
            <pc:sldMk cId="2751422009" sldId="612"/>
            <ac:spMk id="4" creationId="{00000000-0000-0000-0000-000000000000}"/>
          </ac:spMkLst>
        </pc:spChg>
      </pc:sldChg>
      <pc:sldChg chg="addSp delSp modSp">
        <pc:chgData name="Tim Henderson" userId="aa53ab5fee4fe9d1" providerId="LiveId" clId="{AF041EBC-CC4A-4FDA-AC39-2A30479DFBBD}" dt="2019-06-01T22:31:55.335" v="2" actId="27614"/>
        <pc:sldMkLst>
          <pc:docMk/>
          <pc:sldMk cId="2736251177" sldId="668"/>
        </pc:sldMkLst>
        <pc:picChg chg="add mod">
          <ac:chgData name="Tim Henderson" userId="aa53ab5fee4fe9d1" providerId="LiveId" clId="{AF041EBC-CC4A-4FDA-AC39-2A30479DFBBD}" dt="2019-06-01T22:31:55.335" v="2" actId="27614"/>
          <ac:picMkLst>
            <pc:docMk/>
            <pc:sldMk cId="2736251177" sldId="668"/>
            <ac:picMk id="4" creationId="{D39D3D16-0F55-4D0E-BF96-CA2E61A0DB75}"/>
          </ac:picMkLst>
        </pc:picChg>
        <pc:picChg chg="del">
          <ac:chgData name="Tim Henderson" userId="aa53ab5fee4fe9d1" providerId="LiveId" clId="{AF041EBC-CC4A-4FDA-AC39-2A30479DFBBD}" dt="2019-06-01T22:31:20.748" v="0" actId="478"/>
          <ac:picMkLst>
            <pc:docMk/>
            <pc:sldMk cId="2736251177" sldId="668"/>
            <ac:picMk id="5" creationId="{98AEBA8C-DD6F-483A-9831-70279A4C37D6}"/>
          </ac:picMkLst>
        </pc:picChg>
      </pc:sldChg>
      <pc:sldChg chg="addSp delSp modSp">
        <pc:chgData name="Tim Henderson" userId="aa53ab5fee4fe9d1" providerId="LiveId" clId="{AF041EBC-CC4A-4FDA-AC39-2A30479DFBBD}" dt="2019-06-01T22:32:06.064" v="6" actId="962"/>
        <pc:sldMkLst>
          <pc:docMk/>
          <pc:sldMk cId="3397881836" sldId="671"/>
        </pc:sldMkLst>
        <pc:picChg chg="del">
          <ac:chgData name="Tim Henderson" userId="aa53ab5fee4fe9d1" providerId="LiveId" clId="{AF041EBC-CC4A-4FDA-AC39-2A30479DFBBD}" dt="2019-06-01T22:31:57.007" v="3" actId="478"/>
          <ac:picMkLst>
            <pc:docMk/>
            <pc:sldMk cId="3397881836" sldId="671"/>
            <ac:picMk id="4" creationId="{232EB5CA-5679-4753-8162-53FB1ABC0FC9}"/>
          </ac:picMkLst>
        </pc:picChg>
        <pc:picChg chg="add mod">
          <ac:chgData name="Tim Henderson" userId="aa53ab5fee4fe9d1" providerId="LiveId" clId="{AF041EBC-CC4A-4FDA-AC39-2A30479DFBBD}" dt="2019-06-01T22:32:06.064" v="6" actId="962"/>
          <ac:picMkLst>
            <pc:docMk/>
            <pc:sldMk cId="3397881836" sldId="671"/>
            <ac:picMk id="5" creationId="{B3EF24DE-6198-4179-8A74-E263E856B60A}"/>
          </ac:picMkLst>
        </pc:picChg>
      </pc:sldChg>
      <pc:sldChg chg="addSp delSp modSp">
        <pc:chgData name="Tim Henderson" userId="aa53ab5fee4fe9d1" providerId="LiveId" clId="{AF041EBC-CC4A-4FDA-AC39-2A30479DFBBD}" dt="2019-06-01T22:35:47.698" v="84" actId="962"/>
        <pc:sldMkLst>
          <pc:docMk/>
          <pc:sldMk cId="2201914609" sldId="718"/>
        </pc:sldMkLst>
        <pc:picChg chg="add mod">
          <ac:chgData name="Tim Henderson" userId="aa53ab5fee4fe9d1" providerId="LiveId" clId="{AF041EBC-CC4A-4FDA-AC39-2A30479DFBBD}" dt="2019-06-01T22:35:47.698" v="84" actId="962"/>
          <ac:picMkLst>
            <pc:docMk/>
            <pc:sldMk cId="2201914609" sldId="718"/>
            <ac:picMk id="4" creationId="{5955DCD9-1704-45B6-BB0D-11F7265C9997}"/>
          </ac:picMkLst>
        </pc:picChg>
        <pc:picChg chg="del">
          <ac:chgData name="Tim Henderson" userId="aa53ab5fee4fe9d1" providerId="LiveId" clId="{AF041EBC-CC4A-4FDA-AC39-2A30479DFBBD}" dt="2019-06-01T22:35:37.063" v="81" actId="478"/>
          <ac:picMkLst>
            <pc:docMk/>
            <pc:sldMk cId="2201914609" sldId="718"/>
            <ac:picMk id="5" creationId="{702B8D70-294B-43DB-B3EE-D1C3F96F0462}"/>
          </ac:picMkLst>
        </pc:picChg>
      </pc:sldChg>
      <pc:sldChg chg="modSp setBg">
        <pc:chgData name="Tim Henderson" userId="aa53ab5fee4fe9d1" providerId="LiveId" clId="{AF041EBC-CC4A-4FDA-AC39-2A30479DFBBD}" dt="2019-06-01T22:44:55.551" v="921" actId="207"/>
        <pc:sldMkLst>
          <pc:docMk/>
          <pc:sldMk cId="4128057252" sldId="726"/>
        </pc:sldMkLst>
        <pc:spChg chg="mod">
          <ac:chgData name="Tim Henderson" userId="aa53ab5fee4fe9d1" providerId="LiveId" clId="{AF041EBC-CC4A-4FDA-AC39-2A30479DFBBD}" dt="2019-06-01T22:44:55.551" v="921" actId="207"/>
          <ac:spMkLst>
            <pc:docMk/>
            <pc:sldMk cId="4128057252" sldId="726"/>
            <ac:spMk id="4" creationId="{9681E63C-117A-453E-A34C-587B66F72DAA}"/>
          </ac:spMkLst>
        </pc:spChg>
        <pc:spChg chg="mod">
          <ac:chgData name="Tim Henderson" userId="aa53ab5fee4fe9d1" providerId="LiveId" clId="{AF041EBC-CC4A-4FDA-AC39-2A30479DFBBD}" dt="2019-06-01T22:36:46.670" v="111" actId="14861"/>
          <ac:spMkLst>
            <pc:docMk/>
            <pc:sldMk cId="4128057252" sldId="726"/>
            <ac:spMk id="7" creationId="{7909A65C-6A37-45BC-8F21-7F8A5ABEEB97}"/>
          </ac:spMkLst>
        </pc:spChg>
      </pc:sldChg>
      <pc:sldChg chg="del">
        <pc:chgData name="Tim Henderson" userId="aa53ab5fee4fe9d1" providerId="LiveId" clId="{AF041EBC-CC4A-4FDA-AC39-2A30479DFBBD}" dt="2019-06-01T22:37:57.614" v="167" actId="2696"/>
        <pc:sldMkLst>
          <pc:docMk/>
          <pc:sldMk cId="1515271655" sldId="727"/>
        </pc:sldMkLst>
      </pc:sldChg>
      <pc:sldChg chg="add ord">
        <pc:chgData name="Tim Henderson" userId="aa53ab5fee4fe9d1" providerId="LiveId" clId="{AF041EBC-CC4A-4FDA-AC39-2A30479DFBBD}" dt="2019-06-01T22:38:04.335" v="169"/>
        <pc:sldMkLst>
          <pc:docMk/>
          <pc:sldMk cId="1568612291" sldId="727"/>
        </pc:sldMkLst>
      </pc:sldChg>
      <pc:sldChg chg="modSp add del">
        <pc:chgData name="Tim Henderson" userId="aa53ab5fee4fe9d1" providerId="LiveId" clId="{AF041EBC-CC4A-4FDA-AC39-2A30479DFBBD}" dt="2019-06-01T22:40:44.110" v="286" actId="2696"/>
        <pc:sldMkLst>
          <pc:docMk/>
          <pc:sldMk cId="293762359" sldId="728"/>
        </pc:sldMkLst>
        <pc:spChg chg="mod">
          <ac:chgData name="Tim Henderson" userId="aa53ab5fee4fe9d1" providerId="LiveId" clId="{AF041EBC-CC4A-4FDA-AC39-2A30479DFBBD}" dt="2019-06-01T22:40:38.625" v="284" actId="20577"/>
          <ac:spMkLst>
            <pc:docMk/>
            <pc:sldMk cId="293762359" sldId="728"/>
            <ac:spMk id="4" creationId="{9681E63C-117A-453E-A34C-587B66F72DAA}"/>
          </ac:spMkLst>
        </pc:spChg>
      </pc:sldChg>
      <pc:sldChg chg="modSp add">
        <pc:chgData name="Tim Henderson" userId="aa53ab5fee4fe9d1" providerId="LiveId" clId="{AF041EBC-CC4A-4FDA-AC39-2A30479DFBBD}" dt="2019-06-01T22:44:29.183" v="918" actId="20577"/>
        <pc:sldMkLst>
          <pc:docMk/>
          <pc:sldMk cId="504147532" sldId="728"/>
        </pc:sldMkLst>
        <pc:spChg chg="mod">
          <ac:chgData name="Tim Henderson" userId="aa53ab5fee4fe9d1" providerId="LiveId" clId="{AF041EBC-CC4A-4FDA-AC39-2A30479DFBBD}" dt="2019-06-01T22:44:29.183" v="918" actId="20577"/>
          <ac:spMkLst>
            <pc:docMk/>
            <pc:sldMk cId="504147532" sldId="728"/>
            <ac:spMk id="4" creationId="{9681E63C-117A-453E-A34C-587B66F72DAA}"/>
          </ac:spMkLst>
        </pc:spChg>
      </pc:sldChg>
      <pc:sldChg chg="del">
        <pc:chgData name="Tim Henderson" userId="aa53ab5fee4fe9d1" providerId="LiveId" clId="{AF041EBC-CC4A-4FDA-AC39-2A30479DFBBD}" dt="2019-06-01T22:37:56.227" v="165" actId="2696"/>
        <pc:sldMkLst>
          <pc:docMk/>
          <pc:sldMk cId="3123783392" sldId="728"/>
        </pc:sldMkLst>
      </pc:sldChg>
      <pc:sldChg chg="add">
        <pc:chgData name="Tim Henderson" userId="aa53ab5fee4fe9d1" providerId="LiveId" clId="{AF041EBC-CC4A-4FDA-AC39-2A30479DFBBD}" dt="2019-06-01T22:44:21.071" v="917"/>
        <pc:sldMkLst>
          <pc:docMk/>
          <pc:sldMk cId="290131942" sldId="729"/>
        </pc:sldMkLst>
      </pc:sldChg>
      <pc:sldChg chg="add del">
        <pc:chgData name="Tim Henderson" userId="aa53ab5fee4fe9d1" providerId="LiveId" clId="{AF041EBC-CC4A-4FDA-AC39-2A30479DFBBD}" dt="2019-06-01T22:40:44.108" v="285" actId="2696"/>
        <pc:sldMkLst>
          <pc:docMk/>
          <pc:sldMk cId="3296578393" sldId="729"/>
        </pc:sldMkLst>
      </pc:sldChg>
      <pc:sldChg chg="del">
        <pc:chgData name="Tim Henderson" userId="aa53ab5fee4fe9d1" providerId="LiveId" clId="{AF041EBC-CC4A-4FDA-AC39-2A30479DFBBD}" dt="2019-06-01T22:37:56.813" v="166" actId="2696"/>
        <pc:sldMkLst>
          <pc:docMk/>
          <pc:sldMk cId="3518282886" sldId="729"/>
        </pc:sldMkLst>
      </pc:sldChg>
      <pc:sldChg chg="addSp modSp add">
        <pc:chgData name="Tim Henderson" userId="aa53ab5fee4fe9d1" providerId="LiveId" clId="{AF041EBC-CC4A-4FDA-AC39-2A30479DFBBD}" dt="2019-06-01T22:46:44.108" v="929" actId="12788"/>
        <pc:sldMkLst>
          <pc:docMk/>
          <pc:sldMk cId="3638490600" sldId="730"/>
        </pc:sldMkLst>
        <pc:picChg chg="add mod">
          <ac:chgData name="Tim Henderson" userId="aa53ab5fee4fe9d1" providerId="LiveId" clId="{AF041EBC-CC4A-4FDA-AC39-2A30479DFBBD}" dt="2019-06-01T22:46:44.108" v="929" actId="12788"/>
          <ac:picMkLst>
            <pc:docMk/>
            <pc:sldMk cId="3638490600" sldId="730"/>
            <ac:picMk id="5" creationId="{DFA69815-C87D-481B-B742-3929558551F0}"/>
          </ac:picMkLst>
        </pc:picChg>
      </pc:sldChg>
      <pc:sldChg chg="addSp delSp modSp add ord">
        <pc:chgData name="Tim Henderson" userId="aa53ab5fee4fe9d1" providerId="LiveId" clId="{AF041EBC-CC4A-4FDA-AC39-2A30479DFBBD}" dt="2019-06-01T23:02:47.718" v="958" actId="1035"/>
        <pc:sldMkLst>
          <pc:docMk/>
          <pc:sldMk cId="781258550" sldId="731"/>
        </pc:sldMkLst>
        <pc:picChg chg="add del mod">
          <ac:chgData name="Tim Henderson" userId="aa53ab5fee4fe9d1" providerId="LiveId" clId="{AF041EBC-CC4A-4FDA-AC39-2A30479DFBBD}" dt="2019-06-01T22:55:35.718" v="937" actId="478"/>
          <ac:picMkLst>
            <pc:docMk/>
            <pc:sldMk cId="781258550" sldId="731"/>
            <ac:picMk id="5" creationId="{3F0E3061-83A9-448B-A71E-A7EE41182B40}"/>
          </ac:picMkLst>
        </pc:picChg>
        <pc:picChg chg="add del mod">
          <ac:chgData name="Tim Henderson" userId="aa53ab5fee4fe9d1" providerId="LiveId" clId="{AF041EBC-CC4A-4FDA-AC39-2A30479DFBBD}" dt="2019-06-01T23:00:41.077" v="943" actId="478"/>
          <ac:picMkLst>
            <pc:docMk/>
            <pc:sldMk cId="781258550" sldId="731"/>
            <ac:picMk id="8" creationId="{19C3E9A6-4ACE-447A-A945-B8F93686B49A}"/>
          </ac:picMkLst>
        </pc:picChg>
        <pc:picChg chg="add del mod">
          <ac:chgData name="Tim Henderson" userId="aa53ab5fee4fe9d1" providerId="LiveId" clId="{AF041EBC-CC4A-4FDA-AC39-2A30479DFBBD}" dt="2019-06-01T23:01:14.965" v="949" actId="478"/>
          <ac:picMkLst>
            <pc:docMk/>
            <pc:sldMk cId="781258550" sldId="731"/>
            <ac:picMk id="10" creationId="{38A2A10B-B66F-4679-BC48-A3057B9929A9}"/>
          </ac:picMkLst>
        </pc:picChg>
        <pc:picChg chg="add mod">
          <ac:chgData name="Tim Henderson" userId="aa53ab5fee4fe9d1" providerId="LiveId" clId="{AF041EBC-CC4A-4FDA-AC39-2A30479DFBBD}" dt="2019-06-01T23:02:47.718" v="958" actId="1035"/>
          <ac:picMkLst>
            <pc:docMk/>
            <pc:sldMk cId="781258550" sldId="731"/>
            <ac:picMk id="12" creationId="{291DD6FA-DD1F-4AD8-99A4-9BAA4FFB6A94}"/>
          </ac:picMkLst>
        </pc:picChg>
      </pc:sldChg>
      <pc:sldChg chg="addSp delSp modSp add">
        <pc:chgData name="Tim Henderson" userId="aa53ab5fee4fe9d1" providerId="LiveId" clId="{AF041EBC-CC4A-4FDA-AC39-2A30479DFBBD}" dt="2019-06-01T23:03:12.173" v="962" actId="14826"/>
        <pc:sldMkLst>
          <pc:docMk/>
          <pc:sldMk cId="1616691951" sldId="732"/>
        </pc:sldMkLst>
        <pc:picChg chg="add del mod">
          <ac:chgData name="Tim Henderson" userId="aa53ab5fee4fe9d1" providerId="LiveId" clId="{AF041EBC-CC4A-4FDA-AC39-2A30479DFBBD}" dt="2019-06-01T23:03:12.173" v="962" actId="14826"/>
          <ac:picMkLst>
            <pc:docMk/>
            <pc:sldMk cId="1616691951" sldId="732"/>
            <ac:picMk id="12" creationId="{291DD6FA-DD1F-4AD8-99A4-9BAA4FFB6A94}"/>
          </ac:picMkLst>
        </pc:picChg>
      </pc:sldChg>
      <pc:sldChg chg="modSp add">
        <pc:chgData name="Tim Henderson" userId="aa53ab5fee4fe9d1" providerId="LiveId" clId="{AF041EBC-CC4A-4FDA-AC39-2A30479DFBBD}" dt="2019-06-01T23:03:23.589" v="964" actId="14826"/>
        <pc:sldMkLst>
          <pc:docMk/>
          <pc:sldMk cId="3677257690" sldId="733"/>
        </pc:sldMkLst>
        <pc:picChg chg="mod">
          <ac:chgData name="Tim Henderson" userId="aa53ab5fee4fe9d1" providerId="LiveId" clId="{AF041EBC-CC4A-4FDA-AC39-2A30479DFBBD}" dt="2019-06-01T23:03:23.589" v="964" actId="14826"/>
          <ac:picMkLst>
            <pc:docMk/>
            <pc:sldMk cId="3677257690" sldId="733"/>
            <ac:picMk id="12" creationId="{291DD6FA-DD1F-4AD8-99A4-9BAA4FFB6A94}"/>
          </ac:picMkLst>
        </pc:picChg>
      </pc:sldChg>
      <pc:sldChg chg="delSp add">
        <pc:chgData name="Tim Henderson" userId="aa53ab5fee4fe9d1" providerId="LiveId" clId="{AF041EBC-CC4A-4FDA-AC39-2A30479DFBBD}" dt="2019-06-01T23:04:36.693" v="966" actId="478"/>
        <pc:sldMkLst>
          <pc:docMk/>
          <pc:sldMk cId="3748354698" sldId="734"/>
        </pc:sldMkLst>
        <pc:picChg chg="del">
          <ac:chgData name="Tim Henderson" userId="aa53ab5fee4fe9d1" providerId="LiveId" clId="{AF041EBC-CC4A-4FDA-AC39-2A30479DFBBD}" dt="2019-06-01T23:04:36.693" v="966" actId="478"/>
          <ac:picMkLst>
            <pc:docMk/>
            <pc:sldMk cId="3748354698" sldId="734"/>
            <ac:picMk id="12" creationId="{291DD6FA-DD1F-4AD8-99A4-9BAA4FFB6A94}"/>
          </ac:picMkLst>
        </pc:picChg>
      </pc:sldChg>
      <pc:sldChg chg="add ord">
        <pc:chgData name="Tim Henderson" userId="aa53ab5fee4fe9d1" providerId="LiveId" clId="{AF041EBC-CC4A-4FDA-AC39-2A30479DFBBD}" dt="2019-06-01T23:11:48.632" v="968"/>
        <pc:sldMkLst>
          <pc:docMk/>
          <pc:sldMk cId="2849364736" sldId="73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9C5D060-833F-4071-A3DD-E6948AA02DBA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A88BA21-EFF9-4AB2-9349-7181A6C1A2A2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52400"/>
            <a:ext cx="8839200" cy="1828800"/>
          </a:xfrm>
          <a:solidFill>
            <a:srgbClr val="808000">
              <a:alpha val="20000"/>
            </a:srgbClr>
          </a:solidFill>
        </p:spPr>
        <p:txBody>
          <a:bodyPr/>
          <a:lstStyle>
            <a:lvl1pPr>
              <a:defRPr sz="6000">
                <a:solidFill>
                  <a:srgbClr val="3333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362200"/>
            <a:ext cx="8534400" cy="1752600"/>
          </a:xfrm>
          <a:solidFill>
            <a:srgbClr val="808000">
              <a:alpha val="20000"/>
            </a:srgbClr>
          </a:solidFill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333300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0" y="6461125"/>
            <a:ext cx="457200" cy="396875"/>
          </a:xfrm>
        </p:spPr>
        <p:txBody>
          <a:bodyPr/>
          <a:lstStyle>
            <a:lvl1pPr>
              <a:defRPr>
                <a:solidFill>
                  <a:srgbClr val="4A4A4A"/>
                </a:solidFill>
              </a:defRPr>
            </a:lvl1pPr>
          </a:lstStyle>
          <a:p>
            <a:fld id="{81CB7C07-B311-4790-A06D-02C3441CAF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3" grpId="0" build="p" animBg="1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12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12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12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12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1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4A4A4A"/>
                </a:solidFill>
              </a:defRPr>
            </a:lvl1pPr>
          </a:lstStyle>
          <a:p>
            <a:fld id="{4A6B1109-05D4-4389-8AF2-CE46F310A9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76200"/>
            <a:ext cx="2286000" cy="403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76200"/>
            <a:ext cx="6705600" cy="403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4A4A4A"/>
                </a:solidFill>
              </a:defRPr>
            </a:lvl1pPr>
          </a:lstStyle>
          <a:p>
            <a:fld id="{206E0DBA-B5A2-46A2-8070-2D22739763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808000">
              <a:alpha val="20000"/>
            </a:srgbClr>
          </a:solidFill>
        </p:spPr>
        <p:txBody>
          <a:bodyPr/>
          <a:lstStyle>
            <a:lvl1pPr>
              <a:defRPr>
                <a:solidFill>
                  <a:srgbClr val="3333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808000">
              <a:alpha val="20000"/>
            </a:srgbClr>
          </a:solidFill>
        </p:spPr>
        <p:txBody>
          <a:bodyPr/>
          <a:lstStyle>
            <a:lvl1pPr>
              <a:defRPr>
                <a:solidFill>
                  <a:srgbClr val="333300"/>
                </a:solidFill>
              </a:defRPr>
            </a:lvl1pPr>
            <a:lvl2pPr>
              <a:defRPr>
                <a:solidFill>
                  <a:srgbClr val="333300"/>
                </a:solidFill>
              </a:defRPr>
            </a:lvl2pPr>
            <a:lvl3pPr>
              <a:defRPr>
                <a:solidFill>
                  <a:srgbClr val="333300"/>
                </a:solidFill>
              </a:defRPr>
            </a:lvl3pPr>
            <a:lvl4pPr>
              <a:defRPr>
                <a:solidFill>
                  <a:srgbClr val="333300"/>
                </a:solidFill>
              </a:defRPr>
            </a:lvl4pPr>
            <a:lvl5pPr>
              <a:defRPr>
                <a:solidFill>
                  <a:srgbClr val="3333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4A4A4A"/>
                </a:solidFill>
              </a:defRPr>
            </a:lvl1pPr>
          </a:lstStyle>
          <a:p>
            <a:fld id="{D39CD760-96DE-47C8-B6FC-499F233F7B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4A4A4A"/>
                </a:solidFill>
              </a:defRPr>
            </a:lvl1pPr>
          </a:lstStyle>
          <a:p>
            <a:fld id="{30EAF6B2-96BC-4ED6-81A9-D626E35CD0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95400"/>
            <a:ext cx="4495800" cy="2819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495800" cy="2819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4A4A4A"/>
                </a:solidFill>
              </a:defRPr>
            </a:lvl1pPr>
          </a:lstStyle>
          <a:p>
            <a:fld id="{2D060904-CCDF-46F2-B6AB-EE36506FF5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build="p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BCFB27-298B-4A10-820A-5BDDAF6384E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40E0CF-0E2A-45F0-9C62-65AA52FAD6D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4A4A4A"/>
                </a:solidFill>
              </a:defRPr>
            </a:lvl1pPr>
          </a:lstStyle>
          <a:p>
            <a:fld id="{0B1E0D43-9F82-4FF6-A5BA-BBC54048B9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4A4A4A"/>
                </a:solidFill>
              </a:defRPr>
            </a:lvl1pPr>
          </a:lstStyle>
          <a:p>
            <a:fld id="{73718C5A-D277-4923-A5A2-30F489C2A2B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E3E906A-9679-4B37-A9D3-54F7E3BD14D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76200"/>
            <a:ext cx="9067800" cy="914400"/>
          </a:xfrm>
          <a:prstGeom prst="rect">
            <a:avLst/>
          </a:prstGeom>
          <a:solidFill>
            <a:srgbClr val="FFFF00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95400"/>
            <a:ext cx="9144000" cy="2819400"/>
          </a:xfrm>
          <a:prstGeom prst="rect">
            <a:avLst/>
          </a:prstGeom>
          <a:solidFill>
            <a:srgbClr val="FFFF00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5532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4A4A4A"/>
                </a:solidFill>
              </a:defRPr>
            </a:lvl1pPr>
          </a:lstStyle>
          <a:p>
            <a:fld id="{3C341121-2D74-4579-A207-CBD2D23A4AC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nimBg="1"/>
      <p:bldP spid="1027" grpId="0" uiExpand="1" build="p" animBg="1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5400" b="1" i="0" baseline="0">
          <a:solidFill>
            <a:srgbClr val="FFFF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400">
          <a:solidFill>
            <a:srgbClr val="FFFF00"/>
          </a:solidFill>
          <a:latin typeface="Poor Richar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5400">
          <a:solidFill>
            <a:srgbClr val="FFFF00"/>
          </a:solidFill>
          <a:latin typeface="Poor Richar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5400">
          <a:solidFill>
            <a:srgbClr val="FFFF00"/>
          </a:solidFill>
          <a:latin typeface="Poor Richar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5400">
          <a:solidFill>
            <a:srgbClr val="FFFF00"/>
          </a:solidFill>
          <a:latin typeface="Poor Richar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400">
          <a:solidFill>
            <a:srgbClr val="FFFF00"/>
          </a:solidFill>
          <a:latin typeface="Poor Richar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400">
          <a:solidFill>
            <a:srgbClr val="FFFF00"/>
          </a:solidFill>
          <a:latin typeface="Poor Richar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400">
          <a:solidFill>
            <a:srgbClr val="FFFF00"/>
          </a:solidFill>
          <a:latin typeface="Poor Richar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400">
          <a:solidFill>
            <a:srgbClr val="FFFF00"/>
          </a:solidFill>
          <a:latin typeface="Poor Richar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44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4000">
          <a:solidFill>
            <a:srgbClr val="FFFF00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3600">
          <a:solidFill>
            <a:srgbClr val="FFFF00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3200">
          <a:solidFill>
            <a:srgbClr val="FFFF00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FFFF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FFFF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FFFF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FFFF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FFFF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E0D43-9F82-4FF6-A5BA-BBC54048B9A1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09518" cy="605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877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831182" y="1638300"/>
            <a:ext cx="5481637" cy="1181100"/>
          </a:xfrm>
          <a:noFill/>
          <a:effectLst>
            <a:softEdge rad="127000"/>
          </a:effectLst>
        </p:spPr>
        <p:txBody>
          <a:bodyPr/>
          <a:lstStyle/>
          <a:p>
            <a:pPr>
              <a:lnSpc>
                <a:spcPts val="5000"/>
              </a:lnSpc>
            </a:pPr>
            <a:r>
              <a:rPr lang="en-US" sz="8000" dirty="0">
                <a:solidFill>
                  <a:srgbClr val="3738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Being An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440782" y="4114800"/>
            <a:ext cx="4262437" cy="838200"/>
          </a:xfrm>
          <a:noFill/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b="1" dirty="0">
                <a:solidFill>
                  <a:srgbClr val="3738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Matthew 5:1-16</a:t>
            </a:r>
            <a:endParaRPr lang="en-US" b="1" dirty="0">
              <a:solidFill>
                <a:srgbClr val="37383D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1E0D43-9F82-4FF6-A5BA-BBC54048B9A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422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D77E8C-4CC0-4B3E-8157-8563BFE34C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E0D43-9F82-4FF6-A5BA-BBC54048B9A1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5955DCD9-1704-45B6-BB0D-11F7265C99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068"/>
            <a:ext cx="9144000" cy="646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914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E0D43-9F82-4FF6-A5BA-BBC54048B9A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681E63C-117A-453E-A34C-587B66F72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4450" y="1924050"/>
            <a:ext cx="6515100" cy="1276350"/>
          </a:xfrm>
          <a:noFill/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6000" b="1" u="sng" dirty="0">
                <a:solidFill>
                  <a:srgbClr val="3738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Perfectly</a:t>
            </a:r>
            <a:r>
              <a:rPr lang="en-US" sz="6000" dirty="0">
                <a:solidFill>
                  <a:srgbClr val="3738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6000" b="1" u="sng" dirty="0">
                <a:solidFill>
                  <a:srgbClr val="3738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Imperfect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7909A65C-6A37-45BC-8F21-7F8A5ABEEB97}"/>
              </a:ext>
            </a:extLst>
          </p:cNvPr>
          <p:cNvSpPr txBox="1">
            <a:spLocks/>
          </p:cNvSpPr>
          <p:nvPr/>
        </p:nvSpPr>
        <p:spPr bwMode="auto">
          <a:xfrm>
            <a:off x="609600" y="228600"/>
            <a:ext cx="807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5400" b="1" i="0" baseline="0">
                <a:solidFill>
                  <a:srgbClr val="333300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9pPr>
          </a:lstStyle>
          <a:p>
            <a:r>
              <a:rPr lang="en-US" sz="8000" kern="0" dirty="0">
                <a:solidFill>
                  <a:srgbClr val="37383D"/>
                </a:solidFill>
                <a:effectLst>
                  <a:innerShdw blurRad="63500">
                    <a:prstClr val="black"/>
                  </a:inn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Being An Influencer</a:t>
            </a:r>
          </a:p>
        </p:txBody>
      </p:sp>
    </p:spTree>
    <p:extLst>
      <p:ext uri="{BB962C8B-B14F-4D97-AF65-F5344CB8AC3E}">
        <p14:creationId xmlns:p14="http://schemas.microsoft.com/office/powerpoint/2010/main" val="4128057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E0D43-9F82-4FF6-A5BA-BBC54048B9A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681E63C-117A-453E-A34C-587B66F72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4450" y="1924050"/>
            <a:ext cx="6515100" cy="1276350"/>
          </a:xfrm>
          <a:noFill/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6000" b="1" u="sng" dirty="0">
                <a:solidFill>
                  <a:srgbClr val="3738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Perfectly</a:t>
            </a:r>
            <a:r>
              <a:rPr lang="en-US" sz="6000" dirty="0">
                <a:solidFill>
                  <a:srgbClr val="3738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6000" b="1" u="sng" dirty="0">
                <a:solidFill>
                  <a:srgbClr val="3738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Imperfect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7909A65C-6A37-45BC-8F21-7F8A5ABEEB97}"/>
              </a:ext>
            </a:extLst>
          </p:cNvPr>
          <p:cNvSpPr txBox="1">
            <a:spLocks/>
          </p:cNvSpPr>
          <p:nvPr/>
        </p:nvSpPr>
        <p:spPr bwMode="auto">
          <a:xfrm>
            <a:off x="609600" y="228600"/>
            <a:ext cx="807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5400" b="1" i="0" baseline="0">
                <a:solidFill>
                  <a:srgbClr val="333300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9pPr>
          </a:lstStyle>
          <a:p>
            <a:r>
              <a:rPr lang="en-US" sz="8000" kern="0" dirty="0">
                <a:solidFill>
                  <a:srgbClr val="37383D"/>
                </a:solidFill>
                <a:effectLst>
                  <a:innerShdw blurRad="63500">
                    <a:prstClr val="black"/>
                  </a:inn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Being An Influencer</a:t>
            </a:r>
          </a:p>
        </p:txBody>
      </p:sp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DFA69815-C87D-481B-B742-3929558551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570" y="2971800"/>
            <a:ext cx="3686861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490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E0D43-9F82-4FF6-A5BA-BBC54048B9A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681E63C-117A-453E-A34C-587B66F72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4450" y="1924050"/>
            <a:ext cx="6515100" cy="1276350"/>
          </a:xfrm>
          <a:noFill/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6000" b="1" u="sng" dirty="0">
                <a:solidFill>
                  <a:srgbClr val="3738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Perfectly</a:t>
            </a:r>
            <a:r>
              <a:rPr lang="en-US" sz="6000" dirty="0">
                <a:solidFill>
                  <a:srgbClr val="3738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6000" b="1" u="sng" dirty="0">
                <a:solidFill>
                  <a:srgbClr val="3738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Imperfect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7909A65C-6A37-45BC-8F21-7F8A5ABEEB97}"/>
              </a:ext>
            </a:extLst>
          </p:cNvPr>
          <p:cNvSpPr txBox="1">
            <a:spLocks/>
          </p:cNvSpPr>
          <p:nvPr/>
        </p:nvSpPr>
        <p:spPr bwMode="auto">
          <a:xfrm>
            <a:off x="609600" y="228600"/>
            <a:ext cx="807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5400" b="1" i="0" baseline="0">
                <a:solidFill>
                  <a:srgbClr val="333300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9pPr>
          </a:lstStyle>
          <a:p>
            <a:r>
              <a:rPr lang="en-US" sz="8000" kern="0" dirty="0">
                <a:solidFill>
                  <a:srgbClr val="37383D"/>
                </a:solidFill>
                <a:effectLst>
                  <a:innerShdw blurRad="63500">
                    <a:prstClr val="black"/>
                  </a:inn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Being An Influencer</a:t>
            </a:r>
          </a:p>
        </p:txBody>
      </p:sp>
    </p:spTree>
    <p:extLst>
      <p:ext uri="{BB962C8B-B14F-4D97-AF65-F5344CB8AC3E}">
        <p14:creationId xmlns:p14="http://schemas.microsoft.com/office/powerpoint/2010/main" val="2849364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E0D43-9F82-4FF6-A5BA-BBC54048B9A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681E63C-117A-453E-A34C-587B66F72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4450" y="1924050"/>
            <a:ext cx="6515100" cy="1276350"/>
          </a:xfrm>
          <a:noFill/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6000" b="1" u="sng" dirty="0">
                <a:solidFill>
                  <a:srgbClr val="3738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Perfectly</a:t>
            </a:r>
            <a:r>
              <a:rPr lang="en-US" sz="6000" dirty="0">
                <a:solidFill>
                  <a:srgbClr val="3738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6000" b="1" u="sng" dirty="0">
                <a:solidFill>
                  <a:srgbClr val="3738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Imperfect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7909A65C-6A37-45BC-8F21-7F8A5ABEEB97}"/>
              </a:ext>
            </a:extLst>
          </p:cNvPr>
          <p:cNvSpPr txBox="1">
            <a:spLocks/>
          </p:cNvSpPr>
          <p:nvPr/>
        </p:nvSpPr>
        <p:spPr bwMode="auto">
          <a:xfrm>
            <a:off x="609600" y="228600"/>
            <a:ext cx="807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5400" b="1" i="0" baseline="0">
                <a:solidFill>
                  <a:srgbClr val="333300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9pPr>
          </a:lstStyle>
          <a:p>
            <a:r>
              <a:rPr lang="en-US" sz="8000" kern="0" dirty="0">
                <a:solidFill>
                  <a:srgbClr val="37383D"/>
                </a:solidFill>
                <a:effectLst>
                  <a:innerShdw blurRad="63500">
                    <a:prstClr val="black"/>
                  </a:inn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Being An Influencer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291DD6FA-DD1F-4AD8-99A4-9BAA4FFB6A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810000"/>
            <a:ext cx="2819400" cy="269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258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E0D43-9F82-4FF6-A5BA-BBC54048B9A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681E63C-117A-453E-A34C-587B66F72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4450" y="1924050"/>
            <a:ext cx="6515100" cy="1276350"/>
          </a:xfrm>
          <a:noFill/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6000" b="1" u="sng" dirty="0">
                <a:solidFill>
                  <a:srgbClr val="3738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Perfectly</a:t>
            </a:r>
            <a:r>
              <a:rPr lang="en-US" sz="6000" dirty="0">
                <a:solidFill>
                  <a:srgbClr val="3738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6000" b="1" u="sng" dirty="0">
                <a:solidFill>
                  <a:srgbClr val="3738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Imperfect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7909A65C-6A37-45BC-8F21-7F8A5ABEEB97}"/>
              </a:ext>
            </a:extLst>
          </p:cNvPr>
          <p:cNvSpPr txBox="1">
            <a:spLocks/>
          </p:cNvSpPr>
          <p:nvPr/>
        </p:nvSpPr>
        <p:spPr bwMode="auto">
          <a:xfrm>
            <a:off x="609600" y="228600"/>
            <a:ext cx="807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5400" b="1" i="0" baseline="0">
                <a:solidFill>
                  <a:srgbClr val="333300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9pPr>
          </a:lstStyle>
          <a:p>
            <a:r>
              <a:rPr lang="en-US" sz="8000" kern="0" dirty="0">
                <a:solidFill>
                  <a:srgbClr val="37383D"/>
                </a:solidFill>
                <a:effectLst>
                  <a:innerShdw blurRad="63500">
                    <a:prstClr val="black"/>
                  </a:inn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Being An Influencer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91DD6FA-DD1F-4AD8-99A4-9BAA4FFB6A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778" y="3810000"/>
            <a:ext cx="2765443" cy="269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691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E0D43-9F82-4FF6-A5BA-BBC54048B9A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681E63C-117A-453E-A34C-587B66F72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4450" y="1924050"/>
            <a:ext cx="6515100" cy="1276350"/>
          </a:xfrm>
          <a:noFill/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6000" b="1" u="sng" dirty="0">
                <a:solidFill>
                  <a:srgbClr val="3738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Perfectly</a:t>
            </a:r>
            <a:r>
              <a:rPr lang="en-US" sz="6000" dirty="0">
                <a:solidFill>
                  <a:srgbClr val="3738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6000" b="1" u="sng" dirty="0">
                <a:solidFill>
                  <a:srgbClr val="3738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Imperfect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7909A65C-6A37-45BC-8F21-7F8A5ABEEB97}"/>
              </a:ext>
            </a:extLst>
          </p:cNvPr>
          <p:cNvSpPr txBox="1">
            <a:spLocks/>
          </p:cNvSpPr>
          <p:nvPr/>
        </p:nvSpPr>
        <p:spPr bwMode="auto">
          <a:xfrm>
            <a:off x="609600" y="228600"/>
            <a:ext cx="807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5400" b="1" i="0" baseline="0">
                <a:solidFill>
                  <a:srgbClr val="333300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9pPr>
          </a:lstStyle>
          <a:p>
            <a:r>
              <a:rPr lang="en-US" sz="8000" kern="0" dirty="0">
                <a:solidFill>
                  <a:srgbClr val="37383D"/>
                </a:solidFill>
                <a:effectLst>
                  <a:innerShdw blurRad="63500">
                    <a:prstClr val="black"/>
                  </a:inn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Being An Influencer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91DD6FA-DD1F-4AD8-99A4-9BAA4FFB6A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778" y="3822867"/>
            <a:ext cx="2765443" cy="266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2576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E0D43-9F82-4FF6-A5BA-BBC54048B9A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681E63C-117A-453E-A34C-587B66F72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4450" y="1924050"/>
            <a:ext cx="6515100" cy="1276350"/>
          </a:xfrm>
          <a:noFill/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6000" b="1" u="sng" dirty="0">
                <a:solidFill>
                  <a:srgbClr val="3738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Perfectly</a:t>
            </a:r>
            <a:r>
              <a:rPr lang="en-US" sz="6000" dirty="0">
                <a:solidFill>
                  <a:srgbClr val="3738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6000" b="1" u="sng" dirty="0">
                <a:solidFill>
                  <a:srgbClr val="3738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Imperfect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7909A65C-6A37-45BC-8F21-7F8A5ABEEB97}"/>
              </a:ext>
            </a:extLst>
          </p:cNvPr>
          <p:cNvSpPr txBox="1">
            <a:spLocks/>
          </p:cNvSpPr>
          <p:nvPr/>
        </p:nvSpPr>
        <p:spPr bwMode="auto">
          <a:xfrm>
            <a:off x="609600" y="228600"/>
            <a:ext cx="807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5400" b="1" i="0" baseline="0">
                <a:solidFill>
                  <a:srgbClr val="333300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9pPr>
          </a:lstStyle>
          <a:p>
            <a:r>
              <a:rPr lang="en-US" sz="8000" kern="0" dirty="0">
                <a:solidFill>
                  <a:srgbClr val="37383D"/>
                </a:solidFill>
                <a:effectLst>
                  <a:innerShdw blurRad="63500">
                    <a:prstClr val="black"/>
                  </a:inn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Being An Influencer</a:t>
            </a:r>
          </a:p>
        </p:txBody>
      </p:sp>
    </p:spTree>
    <p:extLst>
      <p:ext uri="{BB962C8B-B14F-4D97-AF65-F5344CB8AC3E}">
        <p14:creationId xmlns:p14="http://schemas.microsoft.com/office/powerpoint/2010/main" val="37483546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E0D43-9F82-4FF6-A5BA-BBC54048B9A1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681E63C-117A-453E-A34C-587B66F72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4450" y="1924050"/>
            <a:ext cx="6515100" cy="3009900"/>
          </a:xfrm>
          <a:gradFill>
            <a:gsLst>
              <a:gs pos="0">
                <a:srgbClr val="F2F5FA">
                  <a:alpha val="0"/>
                </a:srgbClr>
              </a:gs>
              <a:gs pos="39000">
                <a:srgbClr val="D3DFEE">
                  <a:alpha val="90000"/>
                </a:srgbClr>
              </a:gs>
              <a:gs pos="83000">
                <a:srgbClr val="E1EBF4">
                  <a:alpha val="75000"/>
                </a:srgbClr>
              </a:gs>
              <a:gs pos="100000">
                <a:srgbClr val="E1EAF4">
                  <a:alpha val="0"/>
                </a:srgbClr>
              </a:gs>
            </a:gsLst>
            <a:lin ang="5400000" scaled="1"/>
          </a:gradFill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6000" b="1" u="sng" dirty="0">
                <a:solidFill>
                  <a:srgbClr val="3738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Perfectly</a:t>
            </a:r>
            <a:r>
              <a:rPr lang="en-US" sz="6000" dirty="0">
                <a:solidFill>
                  <a:srgbClr val="3738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6000" b="1" u="sng" dirty="0">
                <a:solidFill>
                  <a:srgbClr val="3738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Imperfect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6000" b="1" u="sng" dirty="0">
                <a:solidFill>
                  <a:srgbClr val="3738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Brand</a:t>
            </a:r>
            <a:r>
              <a:rPr lang="en-US" sz="6000" dirty="0">
                <a:solidFill>
                  <a:srgbClr val="3738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6000" b="1" u="sng" dirty="0">
                <a:solidFill>
                  <a:srgbClr val="3738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Ambassador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7909A65C-6A37-45BC-8F21-7F8A5ABEEB97}"/>
              </a:ext>
            </a:extLst>
          </p:cNvPr>
          <p:cNvSpPr txBox="1">
            <a:spLocks/>
          </p:cNvSpPr>
          <p:nvPr/>
        </p:nvSpPr>
        <p:spPr bwMode="auto">
          <a:xfrm>
            <a:off x="609600" y="228600"/>
            <a:ext cx="807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5400" b="1" i="0" baseline="0">
                <a:solidFill>
                  <a:srgbClr val="333300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9pPr>
          </a:lstStyle>
          <a:p>
            <a:r>
              <a:rPr lang="en-US" sz="8000" kern="0" dirty="0">
                <a:solidFill>
                  <a:srgbClr val="37383D"/>
                </a:solidFill>
                <a:effectLst>
                  <a:innerShdw blurRad="63500">
                    <a:prstClr val="black"/>
                  </a:inn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Being An Influencer</a:t>
            </a:r>
          </a:p>
        </p:txBody>
      </p:sp>
    </p:spTree>
    <p:extLst>
      <p:ext uri="{BB962C8B-B14F-4D97-AF65-F5344CB8AC3E}">
        <p14:creationId xmlns:p14="http://schemas.microsoft.com/office/powerpoint/2010/main" val="504147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89360D-5D9C-4E64-ACE0-36783E6AEE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E0D43-9F82-4FF6-A5BA-BBC54048B9A1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4" name="Picture 3" descr="A picture containing outdoor, rock, sky, nature&#10;&#10;Description automatically generated">
            <a:extLst>
              <a:ext uri="{FF2B5EF4-FFF2-40B4-BE49-F238E27FC236}">
                <a16:creationId xmlns:a16="http://schemas.microsoft.com/office/drawing/2014/main" id="{D39D3D16-0F55-4D0E-BF96-CA2E61A0DB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068"/>
            <a:ext cx="9144000" cy="646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2511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E0D43-9F82-4FF6-A5BA-BBC54048B9A1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681E63C-117A-453E-A34C-587B66F72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4450" y="1924050"/>
            <a:ext cx="6515100" cy="3009900"/>
          </a:xfrm>
          <a:gradFill>
            <a:gsLst>
              <a:gs pos="0">
                <a:srgbClr val="F2F5FA">
                  <a:alpha val="0"/>
                </a:srgbClr>
              </a:gs>
              <a:gs pos="39000">
                <a:srgbClr val="D3DFEE">
                  <a:alpha val="90000"/>
                </a:srgbClr>
              </a:gs>
              <a:gs pos="83000">
                <a:srgbClr val="E1EBF4">
                  <a:alpha val="75000"/>
                </a:srgbClr>
              </a:gs>
              <a:gs pos="100000">
                <a:srgbClr val="E1EAF4">
                  <a:alpha val="0"/>
                </a:srgbClr>
              </a:gs>
            </a:gsLst>
            <a:lin ang="5400000" scaled="1"/>
          </a:gradFill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6000" b="1" u="sng" dirty="0">
                <a:solidFill>
                  <a:srgbClr val="3738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Perfectly</a:t>
            </a:r>
            <a:r>
              <a:rPr lang="en-US" sz="6000" dirty="0">
                <a:solidFill>
                  <a:srgbClr val="3738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6000" b="1" u="sng" dirty="0">
                <a:solidFill>
                  <a:srgbClr val="3738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Imperfect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6000" b="1" u="sng" dirty="0">
                <a:solidFill>
                  <a:srgbClr val="3738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Brand</a:t>
            </a:r>
            <a:r>
              <a:rPr lang="en-US" sz="6000" dirty="0">
                <a:solidFill>
                  <a:srgbClr val="3738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6000" b="1" u="sng" dirty="0">
                <a:solidFill>
                  <a:srgbClr val="3738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Ambassador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6000" b="1" u="sng" dirty="0">
                <a:solidFill>
                  <a:srgbClr val="3738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Influencing</a:t>
            </a:r>
            <a:r>
              <a:rPr lang="en-US" sz="6000" dirty="0">
                <a:solidFill>
                  <a:srgbClr val="3738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6000" b="1" u="sng" dirty="0">
                <a:solidFill>
                  <a:srgbClr val="3738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Daily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7909A65C-6A37-45BC-8F21-7F8A5ABEEB97}"/>
              </a:ext>
            </a:extLst>
          </p:cNvPr>
          <p:cNvSpPr txBox="1">
            <a:spLocks/>
          </p:cNvSpPr>
          <p:nvPr/>
        </p:nvSpPr>
        <p:spPr bwMode="auto">
          <a:xfrm>
            <a:off x="609600" y="228600"/>
            <a:ext cx="807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5400" b="1" i="0" baseline="0">
                <a:solidFill>
                  <a:srgbClr val="333300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9pPr>
          </a:lstStyle>
          <a:p>
            <a:r>
              <a:rPr lang="en-US" sz="8000" kern="0" dirty="0">
                <a:solidFill>
                  <a:srgbClr val="37383D"/>
                </a:solidFill>
                <a:effectLst>
                  <a:innerShdw blurRad="63500">
                    <a:prstClr val="black"/>
                  </a:inn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Being An Influencer</a:t>
            </a:r>
          </a:p>
        </p:txBody>
      </p:sp>
    </p:spTree>
    <p:extLst>
      <p:ext uri="{BB962C8B-B14F-4D97-AF65-F5344CB8AC3E}">
        <p14:creationId xmlns:p14="http://schemas.microsoft.com/office/powerpoint/2010/main" val="2901319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D77E8C-4CC0-4B3E-8157-8563BFE34C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E0D43-9F82-4FF6-A5BA-BBC54048B9A1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5955DCD9-1704-45B6-BB0D-11F7265C99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068"/>
            <a:ext cx="9144000" cy="646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612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484FCF-151C-45BA-B4EE-77357C454C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E0D43-9F82-4FF6-A5BA-BBC54048B9A1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 descr="A picture containing outdoor, rock, ground&#10;&#10;Description automatically generated">
            <a:extLst>
              <a:ext uri="{FF2B5EF4-FFF2-40B4-BE49-F238E27FC236}">
                <a16:creationId xmlns:a16="http://schemas.microsoft.com/office/drawing/2014/main" id="{B3EF24DE-6198-4179-8A74-E263E856B6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068"/>
            <a:ext cx="9144000" cy="646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881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E0D43-9F82-4FF6-A5BA-BBC54048B9A1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3" y="153709"/>
            <a:ext cx="9113457" cy="605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589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DAD0B1-2B67-4CD2-B860-28A2121979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E0D43-9F82-4FF6-A5BA-BBC54048B9A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510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E0D43-9F82-4FF6-A5BA-BBC54048B9A1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09518" cy="605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8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E0D43-9F82-4FF6-A5BA-BBC54048B9A1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4" y="128661"/>
            <a:ext cx="9102516" cy="604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03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E0D43-9F82-4FF6-A5BA-BBC54048B9A1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1"/>
            <a:ext cx="9115358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968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E0D43-9F82-4FF6-A5BA-BBC54048B9A1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3" y="153709"/>
            <a:ext cx="9113457" cy="605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91378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Poor Richard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12420</TotalTime>
  <Words>76</Words>
  <Application>Microsoft Office PowerPoint</Application>
  <PresentationFormat>On-screen Show (4:3)</PresentationFormat>
  <Paragraphs>44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 Light</vt:lpstr>
      <vt:lpstr>Poor Richard</vt:lpstr>
      <vt:lpstr>Trebuchet MS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Being 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Nosredneh,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Pursue Peace</dc:title>
  <dc:creator>Timothy R. Henderson</dc:creator>
  <cp:keywords>Peace;love;harmony;Romans 14</cp:keywords>
  <cp:lastModifiedBy>Tim Henderson</cp:lastModifiedBy>
  <cp:revision>421</cp:revision>
  <dcterms:created xsi:type="dcterms:W3CDTF">2008-04-24T16:40:17Z</dcterms:created>
  <dcterms:modified xsi:type="dcterms:W3CDTF">2019-06-01T23:11:50Z</dcterms:modified>
</cp:coreProperties>
</file>