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655" r:id="rId2"/>
    <p:sldId id="668" r:id="rId3"/>
    <p:sldId id="671" r:id="rId4"/>
    <p:sldId id="700" r:id="rId5"/>
    <p:sldId id="682" r:id="rId6"/>
    <p:sldId id="667" r:id="rId7"/>
    <p:sldId id="656" r:id="rId8"/>
    <p:sldId id="662" r:id="rId9"/>
    <p:sldId id="649" r:id="rId10"/>
    <p:sldId id="612" r:id="rId11"/>
    <p:sldId id="718" r:id="rId12"/>
    <p:sldId id="726" r:id="rId13"/>
    <p:sldId id="728" r:id="rId14"/>
    <p:sldId id="729" r:id="rId15"/>
    <p:sldId id="727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D2E"/>
    <a:srgbClr val="2E393A"/>
    <a:srgbClr val="D5E7EF"/>
    <a:srgbClr val="E1EAF4"/>
    <a:srgbClr val="E1EBF4"/>
    <a:srgbClr val="D3DFEE"/>
    <a:srgbClr val="F2F5FA"/>
    <a:srgbClr val="37383D"/>
    <a:srgbClr val="F0F3F8"/>
    <a:srgbClr val="F5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BA334A-B459-496E-A94D-D7B6CF219051}" v="75" dt="2019-06-09T00:39:38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81" autoAdjust="0"/>
    <p:restoredTop sz="94660"/>
  </p:normalViewPr>
  <p:slideViewPr>
    <p:cSldViewPr>
      <p:cViewPr varScale="1">
        <p:scale>
          <a:sx n="114" d="100"/>
          <a:sy n="114" d="100"/>
        </p:scale>
        <p:origin x="1122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Henderson" userId="aa53ab5fee4fe9d1" providerId="LiveId" clId="{124D75F0-BB90-4BF8-B494-62DA824372E8}"/>
    <pc:docChg chg="custSel addSld delSld modSld sldOrd">
      <pc:chgData name="Tim Henderson" userId="aa53ab5fee4fe9d1" providerId="LiveId" clId="{124D75F0-BB90-4BF8-B494-62DA824372E8}" dt="2019-06-09T00:39:59.021" v="313" actId="14100"/>
      <pc:docMkLst>
        <pc:docMk/>
      </pc:docMkLst>
      <pc:sldChg chg="modSp setBg">
        <pc:chgData name="Tim Henderson" userId="aa53ab5fee4fe9d1" providerId="LiveId" clId="{124D75F0-BB90-4BF8-B494-62DA824372E8}" dt="2019-06-09T00:34:31.741" v="102" actId="1036"/>
        <pc:sldMkLst>
          <pc:docMk/>
          <pc:sldMk cId="2751422009" sldId="612"/>
        </pc:sldMkLst>
        <pc:spChg chg="mod">
          <ac:chgData name="Tim Henderson" userId="aa53ab5fee4fe9d1" providerId="LiveId" clId="{124D75F0-BB90-4BF8-B494-62DA824372E8}" dt="2019-06-09T00:33:04.599" v="72" actId="1036"/>
          <ac:spMkLst>
            <pc:docMk/>
            <pc:sldMk cId="2751422009" sldId="612"/>
            <ac:spMk id="3" creationId="{00000000-0000-0000-0000-000000000000}"/>
          </ac:spMkLst>
        </pc:spChg>
        <pc:spChg chg="mod">
          <ac:chgData name="Tim Henderson" userId="aa53ab5fee4fe9d1" providerId="LiveId" clId="{124D75F0-BB90-4BF8-B494-62DA824372E8}" dt="2019-06-09T00:34:31.741" v="102" actId="1036"/>
          <ac:spMkLst>
            <pc:docMk/>
            <pc:sldMk cId="2751422009" sldId="612"/>
            <ac:spMk id="4" creationId="{00000000-0000-0000-0000-000000000000}"/>
          </ac:spMkLst>
        </pc:spChg>
      </pc:sldChg>
      <pc:sldChg chg="addSp delSp modSp">
        <pc:chgData name="Tim Henderson" userId="aa53ab5fee4fe9d1" providerId="LiveId" clId="{124D75F0-BB90-4BF8-B494-62DA824372E8}" dt="2019-06-09T00:29:45.981" v="3" actId="962"/>
        <pc:sldMkLst>
          <pc:docMk/>
          <pc:sldMk cId="2736251177" sldId="668"/>
        </pc:sldMkLst>
        <pc:picChg chg="del">
          <ac:chgData name="Tim Henderson" userId="aa53ab5fee4fe9d1" providerId="LiveId" clId="{124D75F0-BB90-4BF8-B494-62DA824372E8}" dt="2019-06-09T00:29:20.759" v="0" actId="478"/>
          <ac:picMkLst>
            <pc:docMk/>
            <pc:sldMk cId="2736251177" sldId="668"/>
            <ac:picMk id="4" creationId="{D39D3D16-0F55-4D0E-BF96-CA2E61A0DB75}"/>
          </ac:picMkLst>
        </pc:picChg>
        <pc:picChg chg="add mod">
          <ac:chgData name="Tim Henderson" userId="aa53ab5fee4fe9d1" providerId="LiveId" clId="{124D75F0-BB90-4BF8-B494-62DA824372E8}" dt="2019-06-09T00:29:45.981" v="3" actId="962"/>
          <ac:picMkLst>
            <pc:docMk/>
            <pc:sldMk cId="2736251177" sldId="668"/>
            <ac:picMk id="5" creationId="{11F26300-C7C9-46E6-9A38-45748B533132}"/>
          </ac:picMkLst>
        </pc:picChg>
      </pc:sldChg>
      <pc:sldChg chg="addSp modSp">
        <pc:chgData name="Tim Henderson" userId="aa53ab5fee4fe9d1" providerId="LiveId" clId="{124D75F0-BB90-4BF8-B494-62DA824372E8}" dt="2019-06-09T00:29:55.195" v="6" actId="962"/>
        <pc:sldMkLst>
          <pc:docMk/>
          <pc:sldMk cId="3397881836" sldId="671"/>
        </pc:sldMkLst>
        <pc:picChg chg="add mod">
          <ac:chgData name="Tim Henderson" userId="aa53ab5fee4fe9d1" providerId="LiveId" clId="{124D75F0-BB90-4BF8-B494-62DA824372E8}" dt="2019-06-09T00:29:55.195" v="6" actId="962"/>
          <ac:picMkLst>
            <pc:docMk/>
            <pc:sldMk cId="3397881836" sldId="671"/>
            <ac:picMk id="4" creationId="{8069A9D6-43E4-4FF4-B9EA-8A1A3DC50965}"/>
          </ac:picMkLst>
        </pc:picChg>
      </pc:sldChg>
      <pc:sldChg chg="addSp delSp modSp">
        <pc:chgData name="Tim Henderson" userId="aa53ab5fee4fe9d1" providerId="LiveId" clId="{124D75F0-BB90-4BF8-B494-62DA824372E8}" dt="2019-06-09T00:34:47.383" v="106" actId="962"/>
        <pc:sldMkLst>
          <pc:docMk/>
          <pc:sldMk cId="2201914609" sldId="718"/>
        </pc:sldMkLst>
        <pc:picChg chg="del">
          <ac:chgData name="Tim Henderson" userId="aa53ab5fee4fe9d1" providerId="LiveId" clId="{124D75F0-BB90-4BF8-B494-62DA824372E8}" dt="2019-06-09T00:34:38.797" v="103" actId="478"/>
          <ac:picMkLst>
            <pc:docMk/>
            <pc:sldMk cId="2201914609" sldId="718"/>
            <ac:picMk id="4" creationId="{5955DCD9-1704-45B6-BB0D-11F7265C9997}"/>
          </ac:picMkLst>
        </pc:picChg>
        <pc:picChg chg="add mod">
          <ac:chgData name="Tim Henderson" userId="aa53ab5fee4fe9d1" providerId="LiveId" clId="{124D75F0-BB90-4BF8-B494-62DA824372E8}" dt="2019-06-09T00:34:47.383" v="106" actId="962"/>
          <ac:picMkLst>
            <pc:docMk/>
            <pc:sldMk cId="2201914609" sldId="718"/>
            <ac:picMk id="5" creationId="{3200083D-B9DE-4932-BE5E-2F4467483FCD}"/>
          </ac:picMkLst>
        </pc:picChg>
      </pc:sldChg>
      <pc:sldChg chg="modSp setBg">
        <pc:chgData name="Tim Henderson" userId="aa53ab5fee4fe9d1" providerId="LiveId" clId="{124D75F0-BB90-4BF8-B494-62DA824372E8}" dt="2019-06-09T00:39:59.021" v="313" actId="14100"/>
        <pc:sldMkLst>
          <pc:docMk/>
          <pc:sldMk cId="4128057252" sldId="726"/>
        </pc:sldMkLst>
        <pc:spChg chg="mod">
          <ac:chgData name="Tim Henderson" userId="aa53ab5fee4fe9d1" providerId="LiveId" clId="{124D75F0-BB90-4BF8-B494-62DA824372E8}" dt="2019-06-09T00:39:59.021" v="313" actId="14100"/>
          <ac:spMkLst>
            <pc:docMk/>
            <pc:sldMk cId="4128057252" sldId="726"/>
            <ac:spMk id="4" creationId="{9681E63C-117A-453E-A34C-587B66F72DAA}"/>
          </ac:spMkLst>
        </pc:spChg>
        <pc:spChg chg="mod">
          <ac:chgData name="Tim Henderson" userId="aa53ab5fee4fe9d1" providerId="LiveId" clId="{124D75F0-BB90-4BF8-B494-62DA824372E8}" dt="2019-06-09T00:37:05.558" v="165" actId="1036"/>
          <ac:spMkLst>
            <pc:docMk/>
            <pc:sldMk cId="4128057252" sldId="726"/>
            <ac:spMk id="7" creationId="{7909A65C-6A37-45BC-8F21-7F8A5ABEEB97}"/>
          </ac:spMkLst>
        </pc:spChg>
      </pc:sldChg>
      <pc:sldChg chg="del">
        <pc:chgData name="Tim Henderson" userId="aa53ab5fee4fe9d1" providerId="LiveId" clId="{124D75F0-BB90-4BF8-B494-62DA824372E8}" dt="2019-06-09T00:39:30.069" v="305" actId="2696"/>
        <pc:sldMkLst>
          <pc:docMk/>
          <pc:sldMk cId="1568612291" sldId="727"/>
        </pc:sldMkLst>
      </pc:sldChg>
      <pc:sldChg chg="add ord">
        <pc:chgData name="Tim Henderson" userId="aa53ab5fee4fe9d1" providerId="LiveId" clId="{124D75F0-BB90-4BF8-B494-62DA824372E8}" dt="2019-06-09T00:39:35.934" v="307"/>
        <pc:sldMkLst>
          <pc:docMk/>
          <pc:sldMk cId="3673655478" sldId="727"/>
        </pc:sldMkLst>
      </pc:sldChg>
      <pc:sldChg chg="del">
        <pc:chgData name="Tim Henderson" userId="aa53ab5fee4fe9d1" providerId="LiveId" clId="{124D75F0-BB90-4BF8-B494-62DA824372E8}" dt="2019-06-09T00:39:28.673" v="303" actId="2696"/>
        <pc:sldMkLst>
          <pc:docMk/>
          <pc:sldMk cId="504147532" sldId="728"/>
        </pc:sldMkLst>
      </pc:sldChg>
      <pc:sldChg chg="modSp add">
        <pc:chgData name="Tim Henderson" userId="aa53ab5fee4fe9d1" providerId="LiveId" clId="{124D75F0-BB90-4BF8-B494-62DA824372E8}" dt="2019-06-09T00:39:47.294" v="311" actId="14100"/>
        <pc:sldMkLst>
          <pc:docMk/>
          <pc:sldMk cId="2712963199" sldId="728"/>
        </pc:sldMkLst>
        <pc:spChg chg="mod">
          <ac:chgData name="Tim Henderson" userId="aa53ab5fee4fe9d1" providerId="LiveId" clId="{124D75F0-BB90-4BF8-B494-62DA824372E8}" dt="2019-06-09T00:39:47.294" v="311" actId="14100"/>
          <ac:spMkLst>
            <pc:docMk/>
            <pc:sldMk cId="2712963199" sldId="728"/>
            <ac:spMk id="4" creationId="{9681E63C-117A-453E-A34C-587B66F72DAA}"/>
          </ac:spMkLst>
        </pc:spChg>
      </pc:sldChg>
      <pc:sldChg chg="del">
        <pc:chgData name="Tim Henderson" userId="aa53ab5fee4fe9d1" providerId="LiveId" clId="{124D75F0-BB90-4BF8-B494-62DA824372E8}" dt="2019-06-09T00:39:29.215" v="304" actId="2696"/>
        <pc:sldMkLst>
          <pc:docMk/>
          <pc:sldMk cId="290131942" sldId="729"/>
        </pc:sldMkLst>
      </pc:sldChg>
      <pc:sldChg chg="add">
        <pc:chgData name="Tim Henderson" userId="aa53ab5fee4fe9d1" providerId="LiveId" clId="{124D75F0-BB90-4BF8-B494-62DA824372E8}" dt="2019-06-09T00:39:38.514" v="309"/>
        <pc:sldMkLst>
          <pc:docMk/>
          <pc:sldMk cId="1079673417" sldId="729"/>
        </pc:sldMkLst>
      </pc:sldChg>
      <pc:sldChg chg="del">
        <pc:chgData name="Tim Henderson" userId="aa53ab5fee4fe9d1" providerId="LiveId" clId="{124D75F0-BB90-4BF8-B494-62DA824372E8}" dt="2019-06-09T00:39:24.956" v="297" actId="2696"/>
        <pc:sldMkLst>
          <pc:docMk/>
          <pc:sldMk cId="3638490600" sldId="730"/>
        </pc:sldMkLst>
      </pc:sldChg>
      <pc:sldChg chg="del">
        <pc:chgData name="Tim Henderson" userId="aa53ab5fee4fe9d1" providerId="LiveId" clId="{124D75F0-BB90-4BF8-B494-62DA824372E8}" dt="2019-06-09T00:39:26.177" v="299" actId="2696"/>
        <pc:sldMkLst>
          <pc:docMk/>
          <pc:sldMk cId="781258550" sldId="731"/>
        </pc:sldMkLst>
      </pc:sldChg>
      <pc:sldChg chg="del">
        <pc:chgData name="Tim Henderson" userId="aa53ab5fee4fe9d1" providerId="LiveId" clId="{124D75F0-BB90-4BF8-B494-62DA824372E8}" dt="2019-06-09T00:39:26.819" v="300" actId="2696"/>
        <pc:sldMkLst>
          <pc:docMk/>
          <pc:sldMk cId="1616691951" sldId="732"/>
        </pc:sldMkLst>
      </pc:sldChg>
      <pc:sldChg chg="del">
        <pc:chgData name="Tim Henderson" userId="aa53ab5fee4fe9d1" providerId="LiveId" clId="{124D75F0-BB90-4BF8-B494-62DA824372E8}" dt="2019-06-09T00:39:27.312" v="301" actId="2696"/>
        <pc:sldMkLst>
          <pc:docMk/>
          <pc:sldMk cId="3677257690" sldId="733"/>
        </pc:sldMkLst>
      </pc:sldChg>
      <pc:sldChg chg="del">
        <pc:chgData name="Tim Henderson" userId="aa53ab5fee4fe9d1" providerId="LiveId" clId="{124D75F0-BB90-4BF8-B494-62DA824372E8}" dt="2019-06-09T00:39:27.987" v="302" actId="2696"/>
        <pc:sldMkLst>
          <pc:docMk/>
          <pc:sldMk cId="3748354698" sldId="734"/>
        </pc:sldMkLst>
      </pc:sldChg>
      <pc:sldChg chg="del">
        <pc:chgData name="Tim Henderson" userId="aa53ab5fee4fe9d1" providerId="LiveId" clId="{124D75F0-BB90-4BF8-B494-62DA824372E8}" dt="2019-06-09T00:39:25.488" v="298" actId="2696"/>
        <pc:sldMkLst>
          <pc:docMk/>
          <pc:sldMk cId="2849364736" sldId="73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C5D060-833F-4071-A3DD-E6948AA02DBA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A88BA21-EFF9-4AB2-9349-7181A6C1A2A2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839200" cy="1828800"/>
          </a:xfrm>
          <a:solidFill>
            <a:srgbClr val="808000">
              <a:alpha val="20000"/>
            </a:srgbClr>
          </a:solidFill>
        </p:spPr>
        <p:txBody>
          <a:bodyPr/>
          <a:lstStyle>
            <a:lvl1pPr>
              <a:defRPr sz="6000">
                <a:solidFill>
                  <a:srgbClr val="33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2362200"/>
            <a:ext cx="8534400" cy="1752600"/>
          </a:xfrm>
          <a:solidFill>
            <a:srgbClr val="808000">
              <a:alpha val="20000"/>
            </a:srgbClr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3333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0" y="6461125"/>
            <a:ext cx="457200" cy="396875"/>
          </a:xfrm>
        </p:spPr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81CB7C07-B311-4790-A06D-02C3441CAF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3" grpId="0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4A6B1109-05D4-4389-8AF2-CE46F310A9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4038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4038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206E0DBA-B5A2-46A2-8070-2D22739763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808000">
              <a:alpha val="20000"/>
            </a:srgbClr>
          </a:solidFill>
        </p:spPr>
        <p:txBody>
          <a:bodyPr/>
          <a:lstStyle>
            <a:lvl1pPr>
              <a:defRPr>
                <a:solidFill>
                  <a:srgbClr val="33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808000">
              <a:alpha val="20000"/>
            </a:srgbClr>
          </a:solidFill>
        </p:spPr>
        <p:txBody>
          <a:bodyPr/>
          <a:lstStyle>
            <a:lvl1pPr>
              <a:defRPr>
                <a:solidFill>
                  <a:srgbClr val="333300"/>
                </a:solidFill>
              </a:defRPr>
            </a:lvl1pPr>
            <a:lvl2pPr>
              <a:defRPr>
                <a:solidFill>
                  <a:srgbClr val="333300"/>
                </a:solidFill>
              </a:defRPr>
            </a:lvl2pPr>
            <a:lvl3pPr>
              <a:defRPr>
                <a:solidFill>
                  <a:srgbClr val="333300"/>
                </a:solidFill>
              </a:defRPr>
            </a:lvl3pPr>
            <a:lvl4pPr>
              <a:defRPr>
                <a:solidFill>
                  <a:srgbClr val="333300"/>
                </a:solidFill>
              </a:defRPr>
            </a:lvl4pPr>
            <a:lvl5pPr>
              <a:defRPr>
                <a:solidFill>
                  <a:srgbClr val="3333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D39CD760-96DE-47C8-B6FC-499F233F7B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30EAF6B2-96BC-4ED6-81A9-D626E35CD0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5400"/>
            <a:ext cx="4495800" cy="281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495800" cy="281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2D060904-CCDF-46F2-B6AB-EE36506FF5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 build="p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BCFB27-298B-4A10-820A-5BDDAF6384E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40E0CF-0E2A-45F0-9C62-65AA52FAD6D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0B1E0D43-9F82-4FF6-A5BA-BBC54048B9A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73718C5A-D277-4923-A5A2-30F489C2A2B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3E906A-9679-4B37-A9D3-54F7E3BD14D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9067800" cy="914400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95400"/>
            <a:ext cx="9144000" cy="2819400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532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4A4A4A"/>
                </a:solidFill>
              </a:defRPr>
            </a:lvl1pPr>
          </a:lstStyle>
          <a:p>
            <a:fld id="{3C341121-2D74-4579-A207-CBD2D23A4AC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nimBg="1"/>
      <p:bldP spid="1027" grpId="0" uiExpand="1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5400" b="1" i="0" baseline="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44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4000">
          <a:solidFill>
            <a:srgbClr val="FFFF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3600">
          <a:solidFill>
            <a:srgbClr val="FFFF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3200">
          <a:solidFill>
            <a:srgbClr val="FFFF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09518" cy="60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77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33500" y="609600"/>
            <a:ext cx="6477000" cy="2057400"/>
          </a:xfrm>
          <a:noFill/>
          <a:effectLst>
            <a:softEdge rad="127000"/>
          </a:effectLst>
        </p:spPr>
        <p:txBody>
          <a:bodyPr/>
          <a:lstStyle/>
          <a:p>
            <a:pPr>
              <a:lnSpc>
                <a:spcPts val="8000"/>
              </a:lnSpc>
            </a:pPr>
            <a:r>
              <a:rPr lang="en-US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Making The Most </a:t>
            </a:r>
            <a:br>
              <a:rPr lang="en-US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</a:br>
            <a:r>
              <a:rPr lang="en-US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of the Opportunity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440782" y="5029200"/>
            <a:ext cx="4262437" cy="838200"/>
          </a:xfrm>
          <a:noFill/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Colossians 4:2-6</a:t>
            </a:r>
            <a:endParaRPr lang="en-US" b="1" dirty="0">
              <a:solidFill>
                <a:srgbClr val="D5E7EF"/>
              </a:solidFill>
              <a:effectLst/>
              <a:latin typeface="Garamond" panose="02020404030301010803" pitchFamily="18" charset="0"/>
              <a:cs typeface="Calibri Light" panose="020F03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422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D77E8C-4CC0-4B3E-8157-8563BFE34C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 descr="A picture containing cake&#10;&#10;Description automatically generated">
            <a:extLst>
              <a:ext uri="{FF2B5EF4-FFF2-40B4-BE49-F238E27FC236}">
                <a16:creationId xmlns:a16="http://schemas.microsoft.com/office/drawing/2014/main" id="{3200083D-B9DE-4932-BE5E-2F4467483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14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81E63C-117A-453E-A34C-587B66F72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57425"/>
            <a:ext cx="8229600" cy="914400"/>
          </a:xfrm>
          <a:solidFill>
            <a:srgbClr val="1F2D2E">
              <a:alpha val="50000"/>
            </a:srgbClr>
          </a:solidFill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b="1" u="sng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Pray</a:t>
            </a:r>
            <a:r>
              <a:rPr lang="en-US" sz="4800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 For </a:t>
            </a:r>
            <a:r>
              <a:rPr lang="en-US" sz="4800" b="1" u="sng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Open</a:t>
            </a:r>
            <a:r>
              <a:rPr lang="en-US" sz="4800" b="1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 </a:t>
            </a:r>
            <a:r>
              <a:rPr lang="en-US" sz="4800" b="1" u="sng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Doors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909A65C-6A37-45BC-8F21-7F8A5ABEEB97}"/>
              </a:ext>
            </a:extLst>
          </p:cNvPr>
          <p:cNvSpPr txBox="1">
            <a:spLocks/>
          </p:cNvSpPr>
          <p:nvPr/>
        </p:nvSpPr>
        <p:spPr bwMode="auto">
          <a:xfrm>
            <a:off x="1676400" y="457200"/>
            <a:ext cx="5791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400" b="1" i="0" baseline="0">
                <a:solidFill>
                  <a:srgbClr val="3333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en-US" kern="0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Making The Most </a:t>
            </a:r>
            <a:br>
              <a:rPr lang="en-US" kern="0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</a:br>
            <a:r>
              <a:rPr lang="en-US" kern="0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of the Opportunity</a:t>
            </a:r>
          </a:p>
        </p:txBody>
      </p:sp>
    </p:spTree>
    <p:extLst>
      <p:ext uri="{BB962C8B-B14F-4D97-AF65-F5344CB8AC3E}">
        <p14:creationId xmlns:p14="http://schemas.microsoft.com/office/powerpoint/2010/main" val="4128057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81E63C-117A-453E-A34C-587B66F72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57425"/>
            <a:ext cx="8229600" cy="1552575"/>
          </a:xfrm>
          <a:solidFill>
            <a:srgbClr val="1F2D2E">
              <a:alpha val="50000"/>
            </a:srgbClr>
          </a:solidFill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b="1" u="sng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Pray</a:t>
            </a:r>
            <a:r>
              <a:rPr lang="en-US" sz="4800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 For </a:t>
            </a:r>
            <a:r>
              <a:rPr lang="en-US" sz="4800" b="1" u="sng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Open</a:t>
            </a:r>
            <a:r>
              <a:rPr lang="en-US" sz="4800" b="1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 </a:t>
            </a:r>
            <a:r>
              <a:rPr lang="en-US" sz="4800" b="1" u="sng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Doors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b="1" u="sng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Wise</a:t>
            </a:r>
            <a:r>
              <a:rPr lang="en-US" sz="4800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 </a:t>
            </a:r>
            <a:r>
              <a:rPr lang="en-US" sz="4800" b="1" u="sng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Conduct</a:t>
            </a:r>
            <a:r>
              <a:rPr lang="en-US" sz="4800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 Toward Others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909A65C-6A37-45BC-8F21-7F8A5ABEEB97}"/>
              </a:ext>
            </a:extLst>
          </p:cNvPr>
          <p:cNvSpPr txBox="1">
            <a:spLocks/>
          </p:cNvSpPr>
          <p:nvPr/>
        </p:nvSpPr>
        <p:spPr bwMode="auto">
          <a:xfrm>
            <a:off x="1676400" y="457200"/>
            <a:ext cx="5791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400" b="1" i="0" baseline="0">
                <a:solidFill>
                  <a:srgbClr val="3333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en-US" kern="0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Making The Most </a:t>
            </a:r>
            <a:br>
              <a:rPr lang="en-US" kern="0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</a:br>
            <a:r>
              <a:rPr lang="en-US" kern="0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of the Opportunity</a:t>
            </a:r>
          </a:p>
        </p:txBody>
      </p:sp>
    </p:spTree>
    <p:extLst>
      <p:ext uri="{BB962C8B-B14F-4D97-AF65-F5344CB8AC3E}">
        <p14:creationId xmlns:p14="http://schemas.microsoft.com/office/powerpoint/2010/main" val="2712963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81E63C-117A-453E-A34C-587B66F72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57425"/>
            <a:ext cx="8229600" cy="2343150"/>
          </a:xfrm>
          <a:solidFill>
            <a:srgbClr val="1F2D2E">
              <a:alpha val="50000"/>
            </a:srgbClr>
          </a:solidFill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b="1" u="sng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Pray</a:t>
            </a:r>
            <a:r>
              <a:rPr lang="en-US" sz="4800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 For </a:t>
            </a:r>
            <a:r>
              <a:rPr lang="en-US" sz="4800" b="1" u="sng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Open</a:t>
            </a:r>
            <a:r>
              <a:rPr lang="en-US" sz="4800" b="1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 </a:t>
            </a:r>
            <a:r>
              <a:rPr lang="en-US" sz="4800" b="1" u="sng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Doors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b="1" u="sng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Wise</a:t>
            </a:r>
            <a:r>
              <a:rPr lang="en-US" sz="4800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 </a:t>
            </a:r>
            <a:r>
              <a:rPr lang="en-US" sz="4800" b="1" u="sng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Conduct</a:t>
            </a:r>
            <a:r>
              <a:rPr lang="en-US" sz="4800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 Toward Others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b="1" u="sng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Speaking</a:t>
            </a:r>
            <a:r>
              <a:rPr lang="en-US" sz="4800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 With </a:t>
            </a:r>
            <a:r>
              <a:rPr lang="en-US" sz="4800" b="1" u="sng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Grace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909A65C-6A37-45BC-8F21-7F8A5ABEEB97}"/>
              </a:ext>
            </a:extLst>
          </p:cNvPr>
          <p:cNvSpPr txBox="1">
            <a:spLocks/>
          </p:cNvSpPr>
          <p:nvPr/>
        </p:nvSpPr>
        <p:spPr bwMode="auto">
          <a:xfrm>
            <a:off x="1676400" y="457200"/>
            <a:ext cx="5791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400" b="1" i="0" baseline="0">
                <a:solidFill>
                  <a:srgbClr val="3333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en-US" kern="0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Making The Most </a:t>
            </a:r>
            <a:br>
              <a:rPr lang="en-US" kern="0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</a:br>
            <a:r>
              <a:rPr lang="en-US" kern="0" dirty="0">
                <a:solidFill>
                  <a:srgbClr val="D5E7EF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of the Opportunity</a:t>
            </a:r>
          </a:p>
        </p:txBody>
      </p:sp>
    </p:spTree>
    <p:extLst>
      <p:ext uri="{BB962C8B-B14F-4D97-AF65-F5344CB8AC3E}">
        <p14:creationId xmlns:p14="http://schemas.microsoft.com/office/powerpoint/2010/main" val="1079673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D77E8C-4CC0-4B3E-8157-8563BFE34C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 descr="A picture containing cake&#10;&#10;Description automatically generated">
            <a:extLst>
              <a:ext uri="{FF2B5EF4-FFF2-40B4-BE49-F238E27FC236}">
                <a16:creationId xmlns:a16="http://schemas.microsoft.com/office/drawing/2014/main" id="{3200083D-B9DE-4932-BE5E-2F4467483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55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89360D-5D9C-4E64-ACE0-36783E6AE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 descr="A person with a sunset in the background&#10;&#10;Description automatically generated">
            <a:extLst>
              <a:ext uri="{FF2B5EF4-FFF2-40B4-BE49-F238E27FC236}">
                <a16:creationId xmlns:a16="http://schemas.microsoft.com/office/drawing/2014/main" id="{11F26300-C7C9-46E6-9A38-45748B533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51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484FCF-151C-45BA-B4EE-77357C454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A picture containing outdoor, rock, ground&#10;&#10;Description automatically generated">
            <a:extLst>
              <a:ext uri="{FF2B5EF4-FFF2-40B4-BE49-F238E27FC236}">
                <a16:creationId xmlns:a16="http://schemas.microsoft.com/office/drawing/2014/main" id="{B3EF24DE-6198-4179-8A74-E263E856B6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  <p:pic>
        <p:nvPicPr>
          <p:cNvPr id="4" name="Picture 3" descr="A person with a sunset in the background&#10;&#10;Description automatically generated">
            <a:extLst>
              <a:ext uri="{FF2B5EF4-FFF2-40B4-BE49-F238E27FC236}">
                <a16:creationId xmlns:a16="http://schemas.microsoft.com/office/drawing/2014/main" id="{8069A9D6-43E4-4FF4-B9EA-8A1A3DC50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81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" y="153709"/>
            <a:ext cx="9113457" cy="60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89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DAD0B1-2B67-4CD2-B860-28A212197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510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09518" cy="60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4" y="128661"/>
            <a:ext cx="9102516" cy="604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3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1"/>
            <a:ext cx="911535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68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" y="153709"/>
            <a:ext cx="9113457" cy="60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1378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Poor Richard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12527</TotalTime>
  <Words>52</Words>
  <Application>Microsoft Office PowerPoint</Application>
  <PresentationFormat>On-screen Show (4:3)</PresentationFormat>
  <Paragraphs>26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Garamond</vt:lpstr>
      <vt:lpstr>Poor Richard</vt:lpstr>
      <vt:lpstr>Trebuchet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Making The Most  of the Opportunity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Nosredneh,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Pursue Peace</dc:title>
  <dc:creator>Timothy R. Henderson</dc:creator>
  <cp:keywords>Peace;love;harmony;Romans 14</cp:keywords>
  <cp:lastModifiedBy>Tim Henderson</cp:lastModifiedBy>
  <cp:revision>421</cp:revision>
  <dcterms:created xsi:type="dcterms:W3CDTF">2008-04-24T16:40:17Z</dcterms:created>
  <dcterms:modified xsi:type="dcterms:W3CDTF">2019-06-09T00:40:03Z</dcterms:modified>
</cp:coreProperties>
</file>