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655" r:id="rId2"/>
    <p:sldId id="668" r:id="rId3"/>
    <p:sldId id="671" r:id="rId4"/>
    <p:sldId id="700" r:id="rId5"/>
    <p:sldId id="682" r:id="rId6"/>
    <p:sldId id="667" r:id="rId7"/>
    <p:sldId id="656" r:id="rId8"/>
    <p:sldId id="662" r:id="rId9"/>
    <p:sldId id="649" r:id="rId10"/>
    <p:sldId id="612" r:id="rId11"/>
    <p:sldId id="718" r:id="rId12"/>
    <p:sldId id="726" r:id="rId13"/>
    <p:sldId id="728" r:id="rId14"/>
    <p:sldId id="727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81E"/>
    <a:srgbClr val="A0D6EC"/>
    <a:srgbClr val="1F2D2E"/>
    <a:srgbClr val="2E393A"/>
    <a:srgbClr val="D5E7EF"/>
    <a:srgbClr val="E1EAF4"/>
    <a:srgbClr val="E1EBF4"/>
    <a:srgbClr val="D3DFEE"/>
    <a:srgbClr val="F2F5FA"/>
    <a:srgbClr val="3738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813C7C-9500-421F-821E-D49EF2EA4376}" v="217" dt="2019-06-16T02:48:06.6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581" autoAdjust="0"/>
    <p:restoredTop sz="94660"/>
  </p:normalViewPr>
  <p:slideViewPr>
    <p:cSldViewPr>
      <p:cViewPr varScale="1">
        <p:scale>
          <a:sx n="114" d="100"/>
          <a:sy n="114" d="100"/>
        </p:scale>
        <p:origin x="1122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Henderson" userId="aa53ab5fee4fe9d1" providerId="LiveId" clId="{75BA334A-B459-496E-A94D-D7B6CF219051}"/>
    <pc:docChg chg="custSel addSld delSld modSld sldOrd">
      <pc:chgData name="Tim Henderson" userId="aa53ab5fee4fe9d1" providerId="LiveId" clId="{75BA334A-B459-496E-A94D-D7B6CF219051}" dt="2019-06-16T02:48:18.818" v="381" actId="14100"/>
      <pc:docMkLst>
        <pc:docMk/>
      </pc:docMkLst>
      <pc:sldChg chg="modSp setBg">
        <pc:chgData name="Tim Henderson" userId="aa53ab5fee4fe9d1" providerId="LiveId" clId="{75BA334A-B459-496E-A94D-D7B6CF219051}" dt="2019-06-16T02:23:26.315" v="212" actId="1076"/>
        <pc:sldMkLst>
          <pc:docMk/>
          <pc:sldMk cId="2751422009" sldId="612"/>
        </pc:sldMkLst>
        <pc:spChg chg="mod">
          <ac:chgData name="Tim Henderson" userId="aa53ab5fee4fe9d1" providerId="LiveId" clId="{75BA334A-B459-496E-A94D-D7B6CF219051}" dt="2019-06-16T02:23:15.367" v="209" actId="1035"/>
          <ac:spMkLst>
            <pc:docMk/>
            <pc:sldMk cId="2751422009" sldId="612"/>
            <ac:spMk id="3" creationId="{00000000-0000-0000-0000-000000000000}"/>
          </ac:spMkLst>
        </pc:spChg>
        <pc:spChg chg="mod">
          <ac:chgData name="Tim Henderson" userId="aa53ab5fee4fe9d1" providerId="LiveId" clId="{75BA334A-B459-496E-A94D-D7B6CF219051}" dt="2019-06-16T02:23:26.315" v="212" actId="1076"/>
          <ac:spMkLst>
            <pc:docMk/>
            <pc:sldMk cId="2751422009" sldId="612"/>
            <ac:spMk id="4" creationId="{00000000-0000-0000-0000-000000000000}"/>
          </ac:spMkLst>
        </pc:spChg>
      </pc:sldChg>
      <pc:sldChg chg="addSp delSp modSp">
        <pc:chgData name="Tim Henderson" userId="aa53ab5fee4fe9d1" providerId="LiveId" clId="{75BA334A-B459-496E-A94D-D7B6CF219051}" dt="2019-06-16T02:19:35.262" v="3" actId="962"/>
        <pc:sldMkLst>
          <pc:docMk/>
          <pc:sldMk cId="2736251177" sldId="668"/>
        </pc:sldMkLst>
        <pc:picChg chg="add mod">
          <ac:chgData name="Tim Henderson" userId="aa53ab5fee4fe9d1" providerId="LiveId" clId="{75BA334A-B459-496E-A94D-D7B6CF219051}" dt="2019-06-16T02:19:35.262" v="3" actId="962"/>
          <ac:picMkLst>
            <pc:docMk/>
            <pc:sldMk cId="2736251177" sldId="668"/>
            <ac:picMk id="4" creationId="{FB19AA93-F3F7-4594-9247-D906BDF68038}"/>
          </ac:picMkLst>
        </pc:picChg>
        <pc:picChg chg="del">
          <ac:chgData name="Tim Henderson" userId="aa53ab5fee4fe9d1" providerId="LiveId" clId="{75BA334A-B459-496E-A94D-D7B6CF219051}" dt="2019-06-16T02:18:48.352" v="0" actId="478"/>
          <ac:picMkLst>
            <pc:docMk/>
            <pc:sldMk cId="2736251177" sldId="668"/>
            <ac:picMk id="5" creationId="{11F26300-C7C9-46E6-9A38-45748B533132}"/>
          </ac:picMkLst>
        </pc:picChg>
      </pc:sldChg>
      <pc:sldChg chg="addSp delSp modSp">
        <pc:chgData name="Tim Henderson" userId="aa53ab5fee4fe9d1" providerId="LiveId" clId="{75BA334A-B459-496E-A94D-D7B6CF219051}" dt="2019-06-16T02:19:46.011" v="7" actId="962"/>
        <pc:sldMkLst>
          <pc:docMk/>
          <pc:sldMk cId="3397881836" sldId="671"/>
        </pc:sldMkLst>
        <pc:picChg chg="del">
          <ac:chgData name="Tim Henderson" userId="aa53ab5fee4fe9d1" providerId="LiveId" clId="{75BA334A-B459-496E-A94D-D7B6CF219051}" dt="2019-06-16T02:19:37.975" v="4" actId="478"/>
          <ac:picMkLst>
            <pc:docMk/>
            <pc:sldMk cId="3397881836" sldId="671"/>
            <ac:picMk id="4" creationId="{8069A9D6-43E4-4FF4-B9EA-8A1A3DC50965}"/>
          </ac:picMkLst>
        </pc:picChg>
        <pc:picChg chg="add mod">
          <ac:chgData name="Tim Henderson" userId="aa53ab5fee4fe9d1" providerId="LiveId" clId="{75BA334A-B459-496E-A94D-D7B6CF219051}" dt="2019-06-16T02:19:46.011" v="7" actId="962"/>
          <ac:picMkLst>
            <pc:docMk/>
            <pc:sldMk cId="3397881836" sldId="671"/>
            <ac:picMk id="6" creationId="{109CA898-D2CE-469C-AF95-EED0D7862C56}"/>
          </ac:picMkLst>
        </pc:picChg>
      </pc:sldChg>
      <pc:sldChg chg="addSp delSp modSp">
        <pc:chgData name="Tim Henderson" userId="aa53ab5fee4fe9d1" providerId="LiveId" clId="{75BA334A-B459-496E-A94D-D7B6CF219051}" dt="2019-06-16T02:23:44.620" v="216" actId="962"/>
        <pc:sldMkLst>
          <pc:docMk/>
          <pc:sldMk cId="2201914609" sldId="718"/>
        </pc:sldMkLst>
        <pc:picChg chg="add mod">
          <ac:chgData name="Tim Henderson" userId="aa53ab5fee4fe9d1" providerId="LiveId" clId="{75BA334A-B459-496E-A94D-D7B6CF219051}" dt="2019-06-16T02:23:44.620" v="216" actId="962"/>
          <ac:picMkLst>
            <pc:docMk/>
            <pc:sldMk cId="2201914609" sldId="718"/>
            <ac:picMk id="4" creationId="{ECCD0FCF-526E-40C6-A2E6-E48F9C4DF4C6}"/>
          </ac:picMkLst>
        </pc:picChg>
        <pc:picChg chg="del">
          <ac:chgData name="Tim Henderson" userId="aa53ab5fee4fe9d1" providerId="LiveId" clId="{75BA334A-B459-496E-A94D-D7B6CF219051}" dt="2019-06-16T02:23:35.103" v="213" actId="478"/>
          <ac:picMkLst>
            <pc:docMk/>
            <pc:sldMk cId="2201914609" sldId="718"/>
            <ac:picMk id="5" creationId="{3200083D-B9DE-4932-BE5E-2F4467483FCD}"/>
          </ac:picMkLst>
        </pc:picChg>
      </pc:sldChg>
      <pc:sldChg chg="modSp setBg">
        <pc:chgData name="Tim Henderson" userId="aa53ab5fee4fe9d1" providerId="LiveId" clId="{75BA334A-B459-496E-A94D-D7B6CF219051}" dt="2019-06-16T02:48:18.818" v="381" actId="14100"/>
        <pc:sldMkLst>
          <pc:docMk/>
          <pc:sldMk cId="4128057252" sldId="726"/>
        </pc:sldMkLst>
        <pc:spChg chg="mod">
          <ac:chgData name="Tim Henderson" userId="aa53ab5fee4fe9d1" providerId="LiveId" clId="{75BA334A-B459-496E-A94D-D7B6CF219051}" dt="2019-06-16T02:48:18.818" v="381" actId="14100"/>
          <ac:spMkLst>
            <pc:docMk/>
            <pc:sldMk cId="4128057252" sldId="726"/>
            <ac:spMk id="4" creationId="{9681E63C-117A-453E-A34C-587B66F72DAA}"/>
          </ac:spMkLst>
        </pc:spChg>
        <pc:spChg chg="mod">
          <ac:chgData name="Tim Henderson" userId="aa53ab5fee4fe9d1" providerId="LiveId" clId="{75BA334A-B459-496E-A94D-D7B6CF219051}" dt="2019-06-16T02:24:27.018" v="238" actId="207"/>
          <ac:spMkLst>
            <pc:docMk/>
            <pc:sldMk cId="4128057252" sldId="726"/>
            <ac:spMk id="7" creationId="{7909A65C-6A37-45BC-8F21-7F8A5ABEEB97}"/>
          </ac:spMkLst>
        </pc:spChg>
      </pc:sldChg>
      <pc:sldChg chg="add ord">
        <pc:chgData name="Tim Henderson" userId="aa53ab5fee4fe9d1" providerId="LiveId" clId="{75BA334A-B459-496E-A94D-D7B6CF219051}" dt="2019-06-16T02:25:17.467" v="283"/>
        <pc:sldMkLst>
          <pc:docMk/>
          <pc:sldMk cId="3472612435" sldId="727"/>
        </pc:sldMkLst>
      </pc:sldChg>
      <pc:sldChg chg="del">
        <pc:chgData name="Tim Henderson" userId="aa53ab5fee4fe9d1" providerId="LiveId" clId="{75BA334A-B459-496E-A94D-D7B6CF219051}" dt="2019-06-16T02:25:11.654" v="281" actId="2696"/>
        <pc:sldMkLst>
          <pc:docMk/>
          <pc:sldMk cId="3673655478" sldId="727"/>
        </pc:sldMkLst>
      </pc:sldChg>
      <pc:sldChg chg="add">
        <pc:chgData name="Tim Henderson" userId="aa53ab5fee4fe9d1" providerId="LiveId" clId="{75BA334A-B459-496E-A94D-D7B6CF219051}" dt="2019-06-16T02:48:06.681" v="379"/>
        <pc:sldMkLst>
          <pc:docMk/>
          <pc:sldMk cId="62198793" sldId="728"/>
        </pc:sldMkLst>
      </pc:sldChg>
      <pc:sldChg chg="del">
        <pc:chgData name="Tim Henderson" userId="aa53ab5fee4fe9d1" providerId="LiveId" clId="{75BA334A-B459-496E-A94D-D7B6CF219051}" dt="2019-06-16T02:25:09.897" v="279" actId="2696"/>
        <pc:sldMkLst>
          <pc:docMk/>
          <pc:sldMk cId="2712963199" sldId="728"/>
        </pc:sldMkLst>
      </pc:sldChg>
      <pc:sldChg chg="del">
        <pc:chgData name="Tim Henderson" userId="aa53ab5fee4fe9d1" providerId="LiveId" clId="{75BA334A-B459-496E-A94D-D7B6CF219051}" dt="2019-06-16T02:25:10.406" v="280" actId="2696"/>
        <pc:sldMkLst>
          <pc:docMk/>
          <pc:sldMk cId="1079673417" sldId="72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9C5D060-833F-4071-A3DD-E6948AA02DB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A88BA21-EFF9-4AB2-9349-7181A6C1A2A2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152400"/>
            <a:ext cx="8839200" cy="1828800"/>
          </a:xfrm>
          <a:solidFill>
            <a:srgbClr val="808000">
              <a:alpha val="20000"/>
            </a:srgbClr>
          </a:solidFill>
        </p:spPr>
        <p:txBody>
          <a:bodyPr/>
          <a:lstStyle>
            <a:lvl1pPr>
              <a:defRPr sz="6000"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362200"/>
            <a:ext cx="8534400" cy="1752600"/>
          </a:xfrm>
          <a:solidFill>
            <a:srgbClr val="808000">
              <a:alpha val="20000"/>
            </a:srgbClr>
          </a:solidFill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0" y="6461125"/>
            <a:ext cx="457200" cy="396875"/>
          </a:xfrm>
        </p:spPr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81CB7C07-B311-4790-A06D-02C3441CAF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512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4A6B1109-05D4-4389-8AF2-CE46F310A91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4038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4038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06E0DBA-B5A2-46A2-8070-2D22739763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808000">
              <a:alpha val="20000"/>
            </a:srgbClr>
          </a:solidFill>
        </p:spPr>
        <p:txBody>
          <a:bodyPr/>
          <a:lstStyle>
            <a:lvl1pPr>
              <a:defRPr>
                <a:solidFill>
                  <a:srgbClr val="333300"/>
                </a:solidFill>
              </a:defRPr>
            </a:lvl1pPr>
            <a:lvl2pPr>
              <a:defRPr>
                <a:solidFill>
                  <a:srgbClr val="333300"/>
                </a:solidFill>
              </a:defRPr>
            </a:lvl2pPr>
            <a:lvl3pPr>
              <a:defRPr>
                <a:solidFill>
                  <a:srgbClr val="333300"/>
                </a:solidFill>
              </a:defRPr>
            </a:lvl3pPr>
            <a:lvl4pPr>
              <a:defRPr>
                <a:solidFill>
                  <a:srgbClr val="333300"/>
                </a:solidFill>
              </a:defRPr>
            </a:lvl4pPr>
            <a:lvl5pPr>
              <a:defRPr>
                <a:solidFill>
                  <a:srgbClr val="3333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D39CD760-96DE-47C8-B6FC-499F233F7BD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30EAF6B2-96BC-4ED6-81A9-D626E35CD0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495800" cy="281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2D060904-CCDF-46F2-B6AB-EE36506FF59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4" grpId="0" build="p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EBCFB27-298B-4A10-820A-5BDDAF6384E6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40E0CF-0E2A-45F0-9C62-65AA52FAD6D0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0B1E0D43-9F82-4FF6-A5BA-BBC54048B9A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4A4A4A"/>
                </a:solidFill>
              </a:defRPr>
            </a:lvl1pPr>
          </a:lstStyle>
          <a:p>
            <a:fld id="{73718C5A-D277-4923-A5A2-30F489C2A2B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3E906A-9679-4B37-A9D3-54F7E3BD14D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76200"/>
            <a:ext cx="9067800" cy="914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95400"/>
            <a:ext cx="9144000" cy="2819400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4A4A4A"/>
                </a:solidFill>
              </a:defRPr>
            </a:lvl1pPr>
          </a:lstStyle>
          <a:p>
            <a:fld id="{3C341121-2D74-4579-A207-CBD2D23A4AC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uiExpand="1" build="p" animBg="1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2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5400" b="1" i="0" baseline="0">
          <a:solidFill>
            <a:srgbClr val="FFFF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rgbClr val="FFFF00"/>
          </a:solidFill>
          <a:latin typeface="Poor Richard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4400">
          <a:solidFill>
            <a:srgbClr val="FFFF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4000">
          <a:solidFill>
            <a:srgbClr val="FFFF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3600">
          <a:solidFill>
            <a:srgbClr val="FFFF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3200">
          <a:solidFill>
            <a:srgbClr val="FFFF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200">
          <a:solidFill>
            <a:srgbClr val="FFFF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77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009650" y="457200"/>
            <a:ext cx="7124700" cy="838200"/>
          </a:xfrm>
          <a:noFill/>
          <a:effectLst>
            <a:softEdge rad="127000"/>
          </a:effectLst>
        </p:spPr>
        <p:txBody>
          <a:bodyPr/>
          <a:lstStyle/>
          <a:p>
            <a:pPr>
              <a:lnSpc>
                <a:spcPts val="8000"/>
              </a:lnSpc>
            </a:pP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Love Is From God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657600" y="1752600"/>
            <a:ext cx="4262437" cy="838200"/>
          </a:xfrm>
          <a:noFill/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b="1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1 John 4:7-14</a:t>
            </a:r>
            <a:endParaRPr lang="en-US" sz="3600" b="1" dirty="0">
              <a:solidFill>
                <a:srgbClr val="A0D6EC"/>
              </a:solidFill>
              <a:effectLst/>
              <a:latin typeface="Lucida Bright" panose="02040602050505020304" pitchFamily="18" charset="0"/>
              <a:cs typeface="Calibri Light" panose="020F03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422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77E8C-4CC0-4B3E-8157-8563BFE34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CD0FCF-526E-40C6-A2E6-E48F9C4DF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1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676400"/>
            <a:ext cx="8610600" cy="914400"/>
          </a:xfrm>
          <a:solidFill>
            <a:srgbClr val="0B181E">
              <a:alpha val="75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For </a:t>
            </a:r>
            <a:r>
              <a:rPr lang="en-US" b="1" u="sng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God</a:t>
            </a: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 So </a:t>
            </a:r>
            <a:r>
              <a:rPr lang="en-US" b="1" u="sng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Loved</a:t>
            </a: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 The </a:t>
            </a:r>
            <a:r>
              <a:rPr lang="en-US" b="1" u="sng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World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1371600" y="457200"/>
            <a:ext cx="640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en-US" kern="0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Love Is From God</a:t>
            </a:r>
          </a:p>
        </p:txBody>
      </p:sp>
    </p:spTree>
    <p:extLst>
      <p:ext uri="{BB962C8B-B14F-4D97-AF65-F5344CB8AC3E}">
        <p14:creationId xmlns:p14="http://schemas.microsoft.com/office/powerpoint/2010/main" val="4128057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681E63C-117A-453E-A34C-587B66F72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676400"/>
            <a:ext cx="8610600" cy="2286000"/>
          </a:xfrm>
          <a:solidFill>
            <a:srgbClr val="0B181E">
              <a:alpha val="75000"/>
            </a:srgbClr>
          </a:solidFill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For </a:t>
            </a:r>
            <a:r>
              <a:rPr lang="en-US" b="1" u="sng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God</a:t>
            </a: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 So </a:t>
            </a:r>
            <a:r>
              <a:rPr lang="en-US" b="1" u="sng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Loved</a:t>
            </a: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 The </a:t>
            </a:r>
            <a:r>
              <a:rPr lang="en-US" b="1" u="sng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World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If We </a:t>
            </a:r>
            <a:r>
              <a:rPr lang="en-US" b="1" u="sng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Love</a:t>
            </a: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 One Another, God </a:t>
            </a:r>
            <a:r>
              <a:rPr lang="en-US" b="1" u="sng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Abides</a:t>
            </a:r>
            <a:r>
              <a:rPr lang="en-US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 In Us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7909A65C-6A37-45BC-8F21-7F8A5ABEEB97}"/>
              </a:ext>
            </a:extLst>
          </p:cNvPr>
          <p:cNvSpPr txBox="1">
            <a:spLocks/>
          </p:cNvSpPr>
          <p:nvPr/>
        </p:nvSpPr>
        <p:spPr bwMode="auto">
          <a:xfrm>
            <a:off x="1371600" y="457200"/>
            <a:ext cx="6400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5400" b="1" i="0" baseline="0">
                <a:solidFill>
                  <a:srgbClr val="333300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rgbClr val="FFFF00"/>
                </a:solidFill>
                <a:latin typeface="Poor Richard" pitchFamily="18" charset="0"/>
              </a:defRPr>
            </a:lvl9pPr>
          </a:lstStyle>
          <a:p>
            <a:pPr>
              <a:lnSpc>
                <a:spcPts val="4400"/>
              </a:lnSpc>
            </a:pPr>
            <a:r>
              <a:rPr lang="en-US" kern="0" dirty="0">
                <a:solidFill>
                  <a:srgbClr val="A0D6EC"/>
                </a:solidFill>
                <a:latin typeface="Lucida Bright" panose="02040602050505020304" pitchFamily="18" charset="0"/>
                <a:cs typeface="Calibri Light" panose="020F0302020204030204" pitchFamily="34" charset="0"/>
              </a:rPr>
              <a:t>Love Is From God</a:t>
            </a:r>
          </a:p>
        </p:txBody>
      </p:sp>
    </p:spTree>
    <p:extLst>
      <p:ext uri="{BB962C8B-B14F-4D97-AF65-F5344CB8AC3E}">
        <p14:creationId xmlns:p14="http://schemas.microsoft.com/office/powerpoint/2010/main" val="621987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D77E8C-4CC0-4B3E-8157-8563BFE34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ECCD0FCF-526E-40C6-A2E6-E48F9C4DF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12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89360D-5D9C-4E64-ACE0-36783E6AE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4" name="Picture 3" descr="A person with a sunset in the background&#10;&#10;Description automatically generated">
            <a:extLst>
              <a:ext uri="{FF2B5EF4-FFF2-40B4-BE49-F238E27FC236}">
                <a16:creationId xmlns:a16="http://schemas.microsoft.com/office/drawing/2014/main" id="{FB19AA93-F3F7-4594-9247-D906BDF68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51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484FCF-151C-45BA-B4EE-77357C454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 descr="A picture containing outdoor, rock, ground&#10;&#10;Description automatically generated">
            <a:extLst>
              <a:ext uri="{FF2B5EF4-FFF2-40B4-BE49-F238E27FC236}">
                <a16:creationId xmlns:a16="http://schemas.microsoft.com/office/drawing/2014/main" id="{B3EF24DE-6198-4179-8A74-E263E856B6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6" name="Picture 5" descr="A picture containing sky, water, outdoor, beach&#10;&#10;Description automatically generated">
            <a:extLst>
              <a:ext uri="{FF2B5EF4-FFF2-40B4-BE49-F238E27FC236}">
                <a16:creationId xmlns:a16="http://schemas.microsoft.com/office/drawing/2014/main" id="{109CA898-D2CE-469C-AF95-EED0D7862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AD0B1-2B67-4CD2-B860-28A2121979D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510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09518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4" y="128661"/>
            <a:ext cx="9102516" cy="60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1"/>
            <a:ext cx="9115358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68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E0D43-9F82-4FF6-A5BA-BBC54048B9A1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3" y="153709"/>
            <a:ext cx="9113457" cy="60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91378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Poor Richard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12557</TotalTime>
  <Words>51</Words>
  <Application>Microsoft Office PowerPoint</Application>
  <PresentationFormat>On-screen Show (4:3)</PresentationFormat>
  <Paragraphs>21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Lucida Bright</vt:lpstr>
      <vt:lpstr>Poor Richard</vt:lpstr>
      <vt:lpstr>Trebuchet MS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Love Is From God</vt:lpstr>
      <vt:lpstr>PowerPoint Presentation</vt:lpstr>
      <vt:lpstr>PowerPoint Presentation</vt:lpstr>
      <vt:lpstr>PowerPoint Presentation</vt:lpstr>
      <vt:lpstr>PowerPoint Presentation</vt:lpstr>
    </vt:vector>
  </TitlesOfParts>
  <Company>Nosredneh,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Pursue Peace</dc:title>
  <dc:creator>Timothy R. Henderson</dc:creator>
  <cp:keywords>Peace;love;harmony;Romans 14</cp:keywords>
  <cp:lastModifiedBy>Tim Henderson</cp:lastModifiedBy>
  <cp:revision>421</cp:revision>
  <dcterms:created xsi:type="dcterms:W3CDTF">2008-04-24T16:40:17Z</dcterms:created>
  <dcterms:modified xsi:type="dcterms:W3CDTF">2019-06-16T02:48:22Z</dcterms:modified>
</cp:coreProperties>
</file>